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  <p:sldMasterId id="2147483648" r:id="rId5"/>
  </p:sldMasterIdLst>
  <p:notesMasterIdLst>
    <p:notesMasterId r:id="rId28"/>
  </p:notesMasterIdLst>
  <p:handoutMasterIdLst>
    <p:handoutMasterId r:id="rId29"/>
  </p:handoutMasterIdLst>
  <p:sldIdLst>
    <p:sldId id="256" r:id="rId6"/>
    <p:sldId id="257" r:id="rId7"/>
    <p:sldId id="266" r:id="rId8"/>
    <p:sldId id="262" r:id="rId9"/>
    <p:sldId id="264" r:id="rId10"/>
    <p:sldId id="263" r:id="rId11"/>
    <p:sldId id="265" r:id="rId12"/>
    <p:sldId id="267" r:id="rId13"/>
    <p:sldId id="270" r:id="rId14"/>
    <p:sldId id="271" r:id="rId15"/>
    <p:sldId id="272" r:id="rId16"/>
    <p:sldId id="273" r:id="rId17"/>
    <p:sldId id="282" r:id="rId18"/>
    <p:sldId id="283" r:id="rId19"/>
    <p:sldId id="286" r:id="rId20"/>
    <p:sldId id="275" r:id="rId21"/>
    <p:sldId id="287" r:id="rId22"/>
    <p:sldId id="285" r:id="rId23"/>
    <p:sldId id="288" r:id="rId24"/>
    <p:sldId id="289" r:id="rId25"/>
    <p:sldId id="268" r:id="rId26"/>
    <p:sldId id="26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00000"/>
    <a:srgbClr val="195814"/>
    <a:srgbClr val="32AB27"/>
    <a:srgbClr val="004181"/>
    <a:srgbClr val="762CD1"/>
    <a:srgbClr val="FF0505"/>
    <a:srgbClr val="F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421CA5-0742-B0A5-69CA-96E7EDED7AF6}" v="63" dt="2025-05-21T12:05:26.558"/>
    <p1510:client id="{8082BB2C-6C40-4D4F-AA99-C36A189CD5C1}" v="3" dt="2025-05-21T11:18:12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1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donk, Mila" userId="3665a7eb-6f50-4d7d-9304-bd7cde8a2959" providerId="ADAL" clId="{1A5439E7-20FE-44B8-862C-23FAF017A335}"/>
    <pc:docChg chg="custSel addSld delSld modSld sldOrd">
      <pc:chgData name="Verdonk, Mila" userId="3665a7eb-6f50-4d7d-9304-bd7cde8a2959" providerId="ADAL" clId="{1A5439E7-20FE-44B8-862C-23FAF017A335}" dt="2025-05-19T13:55:40.071" v="3307" actId="20577"/>
      <pc:docMkLst>
        <pc:docMk/>
      </pc:docMkLst>
      <pc:sldChg chg="modSp mod">
        <pc:chgData name="Verdonk, Mila" userId="3665a7eb-6f50-4d7d-9304-bd7cde8a2959" providerId="ADAL" clId="{1A5439E7-20FE-44B8-862C-23FAF017A335}" dt="2025-05-19T13:55:40.071" v="3307" actId="20577"/>
        <pc:sldMkLst>
          <pc:docMk/>
          <pc:sldMk cId="1132627886" sldId="257"/>
        </pc:sldMkLst>
        <pc:spChg chg="mod">
          <ac:chgData name="Verdonk, Mila" userId="3665a7eb-6f50-4d7d-9304-bd7cde8a2959" providerId="ADAL" clId="{1A5439E7-20FE-44B8-862C-23FAF017A335}" dt="2025-05-19T13:55:40.071" v="3307" actId="20577"/>
          <ac:spMkLst>
            <pc:docMk/>
            <pc:sldMk cId="1132627886" sldId="257"/>
            <ac:spMk id="3" creationId="{E579D40A-BCC4-4B6F-89A6-2CC2CF201E20}"/>
          </ac:spMkLst>
        </pc:spChg>
      </pc:sldChg>
      <pc:sldChg chg="ord">
        <pc:chgData name="Verdonk, Mila" userId="3665a7eb-6f50-4d7d-9304-bd7cde8a2959" providerId="ADAL" clId="{1A5439E7-20FE-44B8-862C-23FAF017A335}" dt="2025-05-19T13:22:48.752" v="3223"/>
        <pc:sldMkLst>
          <pc:docMk/>
          <pc:sldMk cId="1632534404" sldId="258"/>
        </pc:sldMkLst>
      </pc:sldChg>
      <pc:sldChg chg="modSp mod">
        <pc:chgData name="Verdonk, Mila" userId="3665a7eb-6f50-4d7d-9304-bd7cde8a2959" providerId="ADAL" clId="{1A5439E7-20FE-44B8-862C-23FAF017A335}" dt="2025-05-19T13:00:21.879" v="2173" actId="20577"/>
        <pc:sldMkLst>
          <pc:docMk/>
          <pc:sldMk cId="502437835" sldId="261"/>
        </pc:sldMkLst>
        <pc:spChg chg="mod">
          <ac:chgData name="Verdonk, Mila" userId="3665a7eb-6f50-4d7d-9304-bd7cde8a2959" providerId="ADAL" clId="{1A5439E7-20FE-44B8-862C-23FAF017A335}" dt="2025-05-19T13:00:21.879" v="2173" actId="20577"/>
          <ac:spMkLst>
            <pc:docMk/>
            <pc:sldMk cId="502437835" sldId="261"/>
            <ac:spMk id="3" creationId="{E5FB951D-188C-2319-3600-F2D67E3274BC}"/>
          </ac:spMkLst>
        </pc:spChg>
      </pc:sldChg>
      <pc:sldChg chg="modSp mod">
        <pc:chgData name="Verdonk, Mila" userId="3665a7eb-6f50-4d7d-9304-bd7cde8a2959" providerId="ADAL" clId="{1A5439E7-20FE-44B8-862C-23FAF017A335}" dt="2025-05-19T12:57:37.896" v="1963" actId="20577"/>
        <pc:sldMkLst>
          <pc:docMk/>
          <pc:sldMk cId="3621919594" sldId="262"/>
        </pc:sldMkLst>
        <pc:spChg chg="mod">
          <ac:chgData name="Verdonk, Mila" userId="3665a7eb-6f50-4d7d-9304-bd7cde8a2959" providerId="ADAL" clId="{1A5439E7-20FE-44B8-862C-23FAF017A335}" dt="2025-05-19T12:57:37.896" v="1963" actId="20577"/>
          <ac:spMkLst>
            <pc:docMk/>
            <pc:sldMk cId="3621919594" sldId="262"/>
            <ac:spMk id="3" creationId="{AC1FA2E5-0ADE-EDD6-9927-20FD2DA5EBFA}"/>
          </ac:spMkLst>
        </pc:spChg>
      </pc:sldChg>
      <pc:sldChg chg="modSp mod">
        <pc:chgData name="Verdonk, Mila" userId="3665a7eb-6f50-4d7d-9304-bd7cde8a2959" providerId="ADAL" clId="{1A5439E7-20FE-44B8-862C-23FAF017A335}" dt="2025-05-19T13:18:02.367" v="2767" actId="20577"/>
        <pc:sldMkLst>
          <pc:docMk/>
          <pc:sldMk cId="1524545070" sldId="263"/>
        </pc:sldMkLst>
        <pc:spChg chg="mod">
          <ac:chgData name="Verdonk, Mila" userId="3665a7eb-6f50-4d7d-9304-bd7cde8a2959" providerId="ADAL" clId="{1A5439E7-20FE-44B8-862C-23FAF017A335}" dt="2025-05-19T13:18:02.367" v="2767" actId="20577"/>
          <ac:spMkLst>
            <pc:docMk/>
            <pc:sldMk cId="1524545070" sldId="263"/>
            <ac:spMk id="3" creationId="{99B8A29C-3F80-AFA8-9955-F3802EA08330}"/>
          </ac:spMkLst>
        </pc:spChg>
      </pc:sldChg>
      <pc:sldChg chg="addSp delSp modSp new mod">
        <pc:chgData name="Verdonk, Mila" userId="3665a7eb-6f50-4d7d-9304-bd7cde8a2959" providerId="ADAL" clId="{1A5439E7-20FE-44B8-862C-23FAF017A335}" dt="2025-05-19T12:58:23.983" v="2069" actId="20577"/>
        <pc:sldMkLst>
          <pc:docMk/>
          <pc:sldMk cId="2860702923" sldId="264"/>
        </pc:sldMkLst>
        <pc:spChg chg="mod">
          <ac:chgData name="Verdonk, Mila" userId="3665a7eb-6f50-4d7d-9304-bd7cde8a2959" providerId="ADAL" clId="{1A5439E7-20FE-44B8-862C-23FAF017A335}" dt="2025-05-19T12:57:47.793" v="1987" actId="20577"/>
          <ac:spMkLst>
            <pc:docMk/>
            <pc:sldMk cId="2860702923" sldId="264"/>
            <ac:spMk id="2" creationId="{93C8BA4B-93C6-61BA-4B5B-287C127CE2AD}"/>
          </ac:spMkLst>
        </pc:spChg>
        <pc:spChg chg="mod">
          <ac:chgData name="Verdonk, Mila" userId="3665a7eb-6f50-4d7d-9304-bd7cde8a2959" providerId="ADAL" clId="{1A5439E7-20FE-44B8-862C-23FAF017A335}" dt="2025-05-19T12:58:23.983" v="2069" actId="20577"/>
          <ac:spMkLst>
            <pc:docMk/>
            <pc:sldMk cId="2860702923" sldId="264"/>
            <ac:spMk id="3" creationId="{9911ADB2-0D07-40B3-96ED-523DF26D5FCC}"/>
          </ac:spMkLst>
        </pc:spChg>
        <pc:picChg chg="add del mod">
          <ac:chgData name="Verdonk, Mila" userId="3665a7eb-6f50-4d7d-9304-bd7cde8a2959" providerId="ADAL" clId="{1A5439E7-20FE-44B8-862C-23FAF017A335}" dt="2025-05-16T12:51:45.841" v="1378" actId="478"/>
          <ac:picMkLst>
            <pc:docMk/>
            <pc:sldMk cId="2860702923" sldId="264"/>
            <ac:picMk id="2050" creationId="{9485AB4B-922B-EA73-4C66-3E07C129C25D}"/>
          </ac:picMkLst>
        </pc:picChg>
      </pc:sldChg>
      <pc:sldChg chg="addSp modSp new mod">
        <pc:chgData name="Verdonk, Mila" userId="3665a7eb-6f50-4d7d-9304-bd7cde8a2959" providerId="ADAL" clId="{1A5439E7-20FE-44B8-862C-23FAF017A335}" dt="2025-05-19T13:24:44.932" v="3268" actId="1076"/>
        <pc:sldMkLst>
          <pc:docMk/>
          <pc:sldMk cId="410761434" sldId="265"/>
        </pc:sldMkLst>
        <pc:spChg chg="mod">
          <ac:chgData name="Verdonk, Mila" userId="3665a7eb-6f50-4d7d-9304-bd7cde8a2959" providerId="ADAL" clId="{1A5439E7-20FE-44B8-862C-23FAF017A335}" dt="2025-05-19T12:41:27.629" v="1669" actId="20577"/>
          <ac:spMkLst>
            <pc:docMk/>
            <pc:sldMk cId="410761434" sldId="265"/>
            <ac:spMk id="2" creationId="{AC52B92B-9004-1712-3B48-9D77E272F2E0}"/>
          </ac:spMkLst>
        </pc:spChg>
        <pc:spChg chg="mod">
          <ac:chgData name="Verdonk, Mila" userId="3665a7eb-6f50-4d7d-9304-bd7cde8a2959" providerId="ADAL" clId="{1A5439E7-20FE-44B8-862C-23FAF017A335}" dt="2025-05-19T13:20:58.218" v="2986" actId="20577"/>
          <ac:spMkLst>
            <pc:docMk/>
            <pc:sldMk cId="410761434" sldId="265"/>
            <ac:spMk id="3" creationId="{A3737E68-2F78-F530-33E5-811E9FBAB874}"/>
          </ac:spMkLst>
        </pc:spChg>
        <pc:picChg chg="add mod">
          <ac:chgData name="Verdonk, Mila" userId="3665a7eb-6f50-4d7d-9304-bd7cde8a2959" providerId="ADAL" clId="{1A5439E7-20FE-44B8-862C-23FAF017A335}" dt="2025-05-19T13:24:44.932" v="3268" actId="1076"/>
          <ac:picMkLst>
            <pc:docMk/>
            <pc:sldMk cId="410761434" sldId="265"/>
            <ac:picMk id="1026" creationId="{7AA2986C-C64A-E798-32D7-BC5423BAAB7D}"/>
          </ac:picMkLst>
        </pc:picChg>
      </pc:sldChg>
      <pc:sldChg chg="modSp new del mod">
        <pc:chgData name="Verdonk, Mila" userId="3665a7eb-6f50-4d7d-9304-bd7cde8a2959" providerId="ADAL" clId="{1A5439E7-20FE-44B8-862C-23FAF017A335}" dt="2025-05-19T07:28:28.526" v="1565" actId="47"/>
        <pc:sldMkLst>
          <pc:docMk/>
          <pc:sldMk cId="2949465414" sldId="265"/>
        </pc:sldMkLst>
        <pc:spChg chg="mod">
          <ac:chgData name="Verdonk, Mila" userId="3665a7eb-6f50-4d7d-9304-bd7cde8a2959" providerId="ADAL" clId="{1A5439E7-20FE-44B8-862C-23FAF017A335}" dt="2025-05-16T12:53:55.076" v="1465" actId="15"/>
          <ac:spMkLst>
            <pc:docMk/>
            <pc:sldMk cId="2949465414" sldId="265"/>
            <ac:spMk id="3" creationId="{FC531650-C07F-DB59-22A4-F74345B18A22}"/>
          </ac:spMkLst>
        </pc:spChg>
      </pc:sldChg>
      <pc:sldChg chg="addSp modSp new mod">
        <pc:chgData name="Verdonk, Mila" userId="3665a7eb-6f50-4d7d-9304-bd7cde8a2959" providerId="ADAL" clId="{1A5439E7-20FE-44B8-862C-23FAF017A335}" dt="2025-05-19T13:23:32.755" v="3264" actId="5793"/>
        <pc:sldMkLst>
          <pc:docMk/>
          <pc:sldMk cId="271652966" sldId="266"/>
        </pc:sldMkLst>
        <pc:spChg chg="mod">
          <ac:chgData name="Verdonk, Mila" userId="3665a7eb-6f50-4d7d-9304-bd7cde8a2959" providerId="ADAL" clId="{1A5439E7-20FE-44B8-862C-23FAF017A335}" dt="2025-05-19T12:56:11.292" v="1861" actId="20577"/>
          <ac:spMkLst>
            <pc:docMk/>
            <pc:sldMk cId="271652966" sldId="266"/>
            <ac:spMk id="2" creationId="{DA12D0D4-7548-6C59-8A08-65965F105B57}"/>
          </ac:spMkLst>
        </pc:spChg>
        <pc:spChg chg="mod">
          <ac:chgData name="Verdonk, Mila" userId="3665a7eb-6f50-4d7d-9304-bd7cde8a2959" providerId="ADAL" clId="{1A5439E7-20FE-44B8-862C-23FAF017A335}" dt="2025-05-19T13:23:32.755" v="3264" actId="5793"/>
          <ac:spMkLst>
            <pc:docMk/>
            <pc:sldMk cId="271652966" sldId="266"/>
            <ac:spMk id="3" creationId="{2EF5466F-9C02-4CC8-6ABB-59EA384A3C70}"/>
          </ac:spMkLst>
        </pc:spChg>
        <pc:picChg chg="add mod">
          <ac:chgData name="Verdonk, Mila" userId="3665a7eb-6f50-4d7d-9304-bd7cde8a2959" providerId="ADAL" clId="{1A5439E7-20FE-44B8-862C-23FAF017A335}" dt="2025-05-19T13:15:59.858" v="2675" actId="1076"/>
          <ac:picMkLst>
            <pc:docMk/>
            <pc:sldMk cId="271652966" sldId="266"/>
            <ac:picMk id="5" creationId="{2040A667-A99F-9F05-B28A-17DE199668D9}"/>
          </ac:picMkLst>
        </pc:picChg>
      </pc:sldChg>
      <pc:sldChg chg="modSp new del mod">
        <pc:chgData name="Verdonk, Mila" userId="3665a7eb-6f50-4d7d-9304-bd7cde8a2959" providerId="ADAL" clId="{1A5439E7-20FE-44B8-862C-23FAF017A335}" dt="2025-05-19T12:55:42.903" v="1833" actId="47"/>
        <pc:sldMkLst>
          <pc:docMk/>
          <pc:sldMk cId="1518465596" sldId="266"/>
        </pc:sldMkLst>
        <pc:spChg chg="mod">
          <ac:chgData name="Verdonk, Mila" userId="3665a7eb-6f50-4d7d-9304-bd7cde8a2959" providerId="ADAL" clId="{1A5439E7-20FE-44B8-862C-23FAF017A335}" dt="2025-05-19T12:55:02.979" v="1832" actId="20577"/>
          <ac:spMkLst>
            <pc:docMk/>
            <pc:sldMk cId="1518465596" sldId="266"/>
            <ac:spMk id="2" creationId="{EFF9409A-3A55-A191-D9CF-59D5B433763B}"/>
          </ac:spMkLst>
        </pc:spChg>
      </pc:sldChg>
      <pc:sldChg chg="modSp new del mod">
        <pc:chgData name="Verdonk, Mila" userId="3665a7eb-6f50-4d7d-9304-bd7cde8a2959" providerId="ADAL" clId="{1A5439E7-20FE-44B8-862C-23FAF017A335}" dt="2025-05-19T12:54:17.014" v="1777" actId="47"/>
        <pc:sldMkLst>
          <pc:docMk/>
          <pc:sldMk cId="3029021949" sldId="266"/>
        </pc:sldMkLst>
        <pc:spChg chg="mod">
          <ac:chgData name="Verdonk, Mila" userId="3665a7eb-6f50-4d7d-9304-bd7cde8a2959" providerId="ADAL" clId="{1A5439E7-20FE-44B8-862C-23FAF017A335}" dt="2025-05-19T12:53:48.378" v="1769" actId="20577"/>
          <ac:spMkLst>
            <pc:docMk/>
            <pc:sldMk cId="3029021949" sldId="266"/>
            <ac:spMk id="2" creationId="{5536A318-E012-4598-14EE-93537A12C5D0}"/>
          </ac:spMkLst>
        </pc:spChg>
        <pc:spChg chg="mod">
          <ac:chgData name="Verdonk, Mila" userId="3665a7eb-6f50-4d7d-9304-bd7cde8a2959" providerId="ADAL" clId="{1A5439E7-20FE-44B8-862C-23FAF017A335}" dt="2025-05-19T12:54:02.608" v="1776" actId="20577"/>
          <ac:spMkLst>
            <pc:docMk/>
            <pc:sldMk cId="3029021949" sldId="266"/>
            <ac:spMk id="3" creationId="{48606CBA-BF51-EB33-AFCA-ED7187EF4DB6}"/>
          </ac:spMkLst>
        </pc:spChg>
      </pc:sldChg>
      <pc:sldChg chg="addSp delSp modSp new mod">
        <pc:chgData name="Verdonk, Mila" userId="3665a7eb-6f50-4d7d-9304-bd7cde8a2959" providerId="ADAL" clId="{1A5439E7-20FE-44B8-862C-23FAF017A335}" dt="2025-05-19T13:20:49.078" v="2985" actId="1076"/>
        <pc:sldMkLst>
          <pc:docMk/>
          <pc:sldMk cId="3600964928" sldId="267"/>
        </pc:sldMkLst>
        <pc:spChg chg="del">
          <ac:chgData name="Verdonk, Mila" userId="3665a7eb-6f50-4d7d-9304-bd7cde8a2959" providerId="ADAL" clId="{1A5439E7-20FE-44B8-862C-23FAF017A335}" dt="2025-05-19T13:20:37.145" v="2981" actId="478"/>
          <ac:spMkLst>
            <pc:docMk/>
            <pc:sldMk cId="3600964928" sldId="267"/>
            <ac:spMk id="2" creationId="{5A1F7E97-C965-A101-3317-48368BABE001}"/>
          </ac:spMkLst>
        </pc:spChg>
        <pc:spChg chg="del">
          <ac:chgData name="Verdonk, Mila" userId="3665a7eb-6f50-4d7d-9304-bd7cde8a2959" providerId="ADAL" clId="{1A5439E7-20FE-44B8-862C-23FAF017A335}" dt="2025-05-19T13:20:39.563" v="2982" actId="478"/>
          <ac:spMkLst>
            <pc:docMk/>
            <pc:sldMk cId="3600964928" sldId="267"/>
            <ac:spMk id="3" creationId="{A162E719-5E1F-380D-86D5-20D715F6D994}"/>
          </ac:spMkLst>
        </pc:spChg>
        <pc:picChg chg="add mod">
          <ac:chgData name="Verdonk, Mila" userId="3665a7eb-6f50-4d7d-9304-bd7cde8a2959" providerId="ADAL" clId="{1A5439E7-20FE-44B8-862C-23FAF017A335}" dt="2025-05-19T13:20:49.078" v="2985" actId="1076"/>
          <ac:picMkLst>
            <pc:docMk/>
            <pc:sldMk cId="3600964928" sldId="267"/>
            <ac:picMk id="5" creationId="{8957B011-0718-8103-E54C-E6E8FECD434F}"/>
          </ac:picMkLst>
        </pc:picChg>
      </pc:sldChg>
      <pc:sldChg chg="modSp new mod">
        <pc:chgData name="Verdonk, Mila" userId="3665a7eb-6f50-4d7d-9304-bd7cde8a2959" providerId="ADAL" clId="{1A5439E7-20FE-44B8-862C-23FAF017A335}" dt="2025-05-19T13:23:21.009" v="3261" actId="20577"/>
        <pc:sldMkLst>
          <pc:docMk/>
          <pc:sldMk cId="2892875253" sldId="268"/>
        </pc:sldMkLst>
        <pc:spChg chg="mod">
          <ac:chgData name="Verdonk, Mila" userId="3665a7eb-6f50-4d7d-9304-bd7cde8a2959" providerId="ADAL" clId="{1A5439E7-20FE-44B8-862C-23FAF017A335}" dt="2025-05-19T13:23:12.900" v="3260" actId="20577"/>
          <ac:spMkLst>
            <pc:docMk/>
            <pc:sldMk cId="2892875253" sldId="268"/>
            <ac:spMk id="2" creationId="{0A9169A6-48C5-A87B-4C23-E9FDBC3EA816}"/>
          </ac:spMkLst>
        </pc:spChg>
        <pc:spChg chg="mod">
          <ac:chgData name="Verdonk, Mila" userId="3665a7eb-6f50-4d7d-9304-bd7cde8a2959" providerId="ADAL" clId="{1A5439E7-20FE-44B8-862C-23FAF017A335}" dt="2025-05-19T13:23:21.009" v="3261" actId="20577"/>
          <ac:spMkLst>
            <pc:docMk/>
            <pc:sldMk cId="2892875253" sldId="268"/>
            <ac:spMk id="3" creationId="{59C7A800-F1B3-E085-BD42-40CE77181EA5}"/>
          </ac:spMkLst>
        </pc:spChg>
      </pc:sldChg>
      <pc:sldChg chg="modSp new mod">
        <pc:chgData name="Verdonk, Mila" userId="3665a7eb-6f50-4d7d-9304-bd7cde8a2959" providerId="ADAL" clId="{1A5439E7-20FE-44B8-862C-23FAF017A335}" dt="2025-05-19T13:47:38.023" v="3292" actId="20577"/>
        <pc:sldMkLst>
          <pc:docMk/>
          <pc:sldMk cId="3497900463" sldId="269"/>
        </pc:sldMkLst>
        <pc:spChg chg="mod">
          <ac:chgData name="Verdonk, Mila" userId="3665a7eb-6f50-4d7d-9304-bd7cde8a2959" providerId="ADAL" clId="{1A5439E7-20FE-44B8-862C-23FAF017A335}" dt="2025-05-19T13:47:38.023" v="3292" actId="20577"/>
          <ac:spMkLst>
            <pc:docMk/>
            <pc:sldMk cId="3497900463" sldId="269"/>
            <ac:spMk id="2" creationId="{B1450A2E-5BFB-2E60-8068-7E8366A80F06}"/>
          </ac:spMkLst>
        </pc:spChg>
      </pc:sldChg>
    </pc:docChg>
  </pc:docChgLst>
  <pc:docChgLst>
    <pc:chgData name="Verdonk, Mila" userId="S::mila.verdonk@utrecht.nl::3665a7eb-6f50-4d7d-9304-bd7cde8a2959" providerId="AD" clId="Web-{8C853F11-0FA8-D26F-68D0-14D2980CE161}"/>
    <pc:docChg chg="addSld delSld modSld sldOrd addMainMaster">
      <pc:chgData name="Verdonk, Mila" userId="S::mila.verdonk@utrecht.nl::3665a7eb-6f50-4d7d-9304-bd7cde8a2959" providerId="AD" clId="Web-{8C853F11-0FA8-D26F-68D0-14D2980CE161}" dt="2025-05-20T11:05:58.131" v="155"/>
      <pc:docMkLst>
        <pc:docMk/>
      </pc:docMkLst>
      <pc:sldChg chg="del">
        <pc:chgData name="Verdonk, Mila" userId="S::mila.verdonk@utrecht.nl::3665a7eb-6f50-4d7d-9304-bd7cde8a2959" providerId="AD" clId="Web-{8C853F11-0FA8-D26F-68D0-14D2980CE161}" dt="2025-05-20T11:05:58.131" v="155"/>
        <pc:sldMkLst>
          <pc:docMk/>
          <pc:sldMk cId="1632534404" sldId="258"/>
        </pc:sldMkLst>
      </pc:sldChg>
      <pc:sldChg chg="del">
        <pc:chgData name="Verdonk, Mila" userId="S::mila.verdonk@utrecht.nl::3665a7eb-6f50-4d7d-9304-bd7cde8a2959" providerId="AD" clId="Web-{8C853F11-0FA8-D26F-68D0-14D2980CE161}" dt="2025-05-20T11:05:57.193" v="154"/>
        <pc:sldMkLst>
          <pc:docMk/>
          <pc:sldMk cId="3648547364" sldId="259"/>
        </pc:sldMkLst>
      </pc:sldChg>
      <pc:sldChg chg="modSp add del ord">
        <pc:chgData name="Verdonk, Mila" userId="S::mila.verdonk@utrecht.nl::3665a7eb-6f50-4d7d-9304-bd7cde8a2959" providerId="AD" clId="Web-{8C853F11-0FA8-D26F-68D0-14D2980CE161}" dt="2025-05-20T11:03:17.234" v="141"/>
        <pc:sldMkLst>
          <pc:docMk/>
          <pc:sldMk cId="598228320" sldId="260"/>
        </pc:sldMkLst>
        <pc:picChg chg="mod">
          <ac:chgData name="Verdonk, Mila" userId="S::mila.verdonk@utrecht.nl::3665a7eb-6f50-4d7d-9304-bd7cde8a2959" providerId="AD" clId="Web-{8C853F11-0FA8-D26F-68D0-14D2980CE161}" dt="2025-05-20T11:03:01.468" v="125" actId="14100"/>
          <ac:picMkLst>
            <pc:docMk/>
            <pc:sldMk cId="598228320" sldId="260"/>
            <ac:picMk id="4" creationId="{4F0F19E7-2ACB-2E76-9BC0-E85F4F07CEDA}"/>
          </ac:picMkLst>
        </pc:picChg>
      </pc:sldChg>
      <pc:sldChg chg="modSp">
        <pc:chgData name="Verdonk, Mila" userId="S::mila.verdonk@utrecht.nl::3665a7eb-6f50-4d7d-9304-bd7cde8a2959" providerId="AD" clId="Web-{8C853F11-0FA8-D26F-68D0-14D2980CE161}" dt="2025-05-20T11:05:17.504" v="152" actId="20577"/>
        <pc:sldMkLst>
          <pc:docMk/>
          <pc:sldMk cId="1524545070" sldId="263"/>
        </pc:sldMkLst>
        <pc:spChg chg="mod">
          <ac:chgData name="Verdonk, Mila" userId="S::mila.verdonk@utrecht.nl::3665a7eb-6f50-4d7d-9304-bd7cde8a2959" providerId="AD" clId="Web-{8C853F11-0FA8-D26F-68D0-14D2980CE161}" dt="2025-05-20T11:05:17.504" v="152" actId="20577"/>
          <ac:spMkLst>
            <pc:docMk/>
            <pc:sldMk cId="1524545070" sldId="263"/>
            <ac:spMk id="3" creationId="{99B8A29C-3F80-AFA8-9955-F3802EA08330}"/>
          </ac:spMkLst>
        </pc:spChg>
      </pc:sldChg>
      <pc:sldChg chg="modSp">
        <pc:chgData name="Verdonk, Mila" userId="S::mila.verdonk@utrecht.nl::3665a7eb-6f50-4d7d-9304-bd7cde8a2959" providerId="AD" clId="Web-{8C853F11-0FA8-D26F-68D0-14D2980CE161}" dt="2025-05-20T11:04:31.690" v="150" actId="20577"/>
        <pc:sldMkLst>
          <pc:docMk/>
          <pc:sldMk cId="271652966" sldId="266"/>
        </pc:sldMkLst>
        <pc:spChg chg="mod">
          <ac:chgData name="Verdonk, Mila" userId="S::mila.verdonk@utrecht.nl::3665a7eb-6f50-4d7d-9304-bd7cde8a2959" providerId="AD" clId="Web-{8C853F11-0FA8-D26F-68D0-14D2980CE161}" dt="2025-05-20T11:04:31.690" v="150" actId="20577"/>
          <ac:spMkLst>
            <pc:docMk/>
            <pc:sldMk cId="271652966" sldId="266"/>
            <ac:spMk id="3" creationId="{2EF5466F-9C02-4CC8-6ABB-59EA384A3C70}"/>
          </ac:spMkLst>
        </pc:spChg>
      </pc:sldChg>
      <pc:sldChg chg="add del">
        <pc:chgData name="Verdonk, Mila" userId="S::mila.verdonk@utrecht.nl::3665a7eb-6f50-4d7d-9304-bd7cde8a2959" providerId="AD" clId="Web-{8C853F11-0FA8-D26F-68D0-14D2980CE161}" dt="2025-05-20T10:59:07.804" v="13"/>
        <pc:sldMkLst>
          <pc:docMk/>
          <pc:sldMk cId="2892875253" sldId="268"/>
        </pc:sldMkLst>
      </pc:sldChg>
      <pc:sldChg chg="modSp del">
        <pc:chgData name="Verdonk, Mila" userId="S::mila.verdonk@utrecht.nl::3665a7eb-6f50-4d7d-9304-bd7cde8a2959" providerId="AD" clId="Web-{8C853F11-0FA8-D26F-68D0-14D2980CE161}" dt="2025-05-20T11:05:32.645" v="153"/>
        <pc:sldMkLst>
          <pc:docMk/>
          <pc:sldMk cId="3497900463" sldId="269"/>
        </pc:sldMkLst>
        <pc:spChg chg="mod">
          <ac:chgData name="Verdonk, Mila" userId="S::mila.verdonk@utrecht.nl::3665a7eb-6f50-4d7d-9304-bd7cde8a2959" providerId="AD" clId="Web-{8C853F11-0FA8-D26F-68D0-14D2980CE161}" dt="2025-05-20T11:00:17.197" v="31" actId="20577"/>
          <ac:spMkLst>
            <pc:docMk/>
            <pc:sldMk cId="3497900463" sldId="269"/>
            <ac:spMk id="2" creationId="{B1450A2E-5BFB-2E60-8068-7E8366A80F06}"/>
          </ac:spMkLst>
        </pc:spChg>
        <pc:spChg chg="mod">
          <ac:chgData name="Verdonk, Mila" userId="S::mila.verdonk@utrecht.nl::3665a7eb-6f50-4d7d-9304-bd7cde8a2959" providerId="AD" clId="Web-{8C853F11-0FA8-D26F-68D0-14D2980CE161}" dt="2025-05-20T11:01:59.575" v="121" actId="20577"/>
          <ac:spMkLst>
            <pc:docMk/>
            <pc:sldMk cId="3497900463" sldId="269"/>
            <ac:spMk id="3" creationId="{98E1F390-1A6E-AE24-0337-A354821C93CF}"/>
          </ac:spMkLst>
        </pc:spChg>
      </pc:sldChg>
      <pc:sldChg chg="add">
        <pc:chgData name="Verdonk, Mila" userId="S::mila.verdonk@utrecht.nl::3665a7eb-6f50-4d7d-9304-bd7cde8a2959" providerId="AD" clId="Web-{8C853F11-0FA8-D26F-68D0-14D2980CE161}" dt="2025-05-20T10:57:53.363" v="0"/>
        <pc:sldMkLst>
          <pc:docMk/>
          <pc:sldMk cId="1439287753" sldId="270"/>
        </pc:sldMkLst>
      </pc:sldChg>
      <pc:sldChg chg="add">
        <pc:chgData name="Verdonk, Mila" userId="S::mila.verdonk@utrecht.nl::3665a7eb-6f50-4d7d-9304-bd7cde8a2959" providerId="AD" clId="Web-{8C853F11-0FA8-D26F-68D0-14D2980CE161}" dt="2025-05-20T10:57:53.379" v="1"/>
        <pc:sldMkLst>
          <pc:docMk/>
          <pc:sldMk cId="3707165106" sldId="271"/>
        </pc:sldMkLst>
      </pc:sldChg>
      <pc:sldChg chg="add">
        <pc:chgData name="Verdonk, Mila" userId="S::mila.verdonk@utrecht.nl::3665a7eb-6f50-4d7d-9304-bd7cde8a2959" providerId="AD" clId="Web-{8C853F11-0FA8-D26F-68D0-14D2980CE161}" dt="2025-05-20T10:57:53.395" v="2"/>
        <pc:sldMkLst>
          <pc:docMk/>
          <pc:sldMk cId="2555620028" sldId="272"/>
        </pc:sldMkLst>
      </pc:sldChg>
      <pc:sldChg chg="add">
        <pc:chgData name="Verdonk, Mila" userId="S::mila.verdonk@utrecht.nl::3665a7eb-6f50-4d7d-9304-bd7cde8a2959" providerId="AD" clId="Web-{8C853F11-0FA8-D26F-68D0-14D2980CE161}" dt="2025-05-20T10:57:53.410" v="3"/>
        <pc:sldMkLst>
          <pc:docMk/>
          <pc:sldMk cId="2110481502" sldId="273"/>
        </pc:sldMkLst>
      </pc:sldChg>
      <pc:sldChg chg="add">
        <pc:chgData name="Verdonk, Mila" userId="S::mila.verdonk@utrecht.nl::3665a7eb-6f50-4d7d-9304-bd7cde8a2959" providerId="AD" clId="Web-{8C853F11-0FA8-D26F-68D0-14D2980CE161}" dt="2025-05-20T10:57:53.832" v="7"/>
        <pc:sldMkLst>
          <pc:docMk/>
          <pc:sldMk cId="1976617953" sldId="275"/>
        </pc:sldMkLst>
      </pc:sldChg>
      <pc:sldChg chg="add">
        <pc:chgData name="Verdonk, Mila" userId="S::mila.verdonk@utrecht.nl::3665a7eb-6f50-4d7d-9304-bd7cde8a2959" providerId="AD" clId="Web-{8C853F11-0FA8-D26F-68D0-14D2980CE161}" dt="2025-05-20T10:57:53.426" v="4"/>
        <pc:sldMkLst>
          <pc:docMk/>
          <pc:sldMk cId="685857258" sldId="282"/>
        </pc:sldMkLst>
      </pc:sldChg>
      <pc:sldChg chg="add">
        <pc:chgData name="Verdonk, Mila" userId="S::mila.verdonk@utrecht.nl::3665a7eb-6f50-4d7d-9304-bd7cde8a2959" providerId="AD" clId="Web-{8C853F11-0FA8-D26F-68D0-14D2980CE161}" dt="2025-05-20T10:57:53.426" v="5"/>
        <pc:sldMkLst>
          <pc:docMk/>
          <pc:sldMk cId="2973828096" sldId="283"/>
        </pc:sldMkLst>
      </pc:sldChg>
      <pc:sldChg chg="add">
        <pc:chgData name="Verdonk, Mila" userId="S::mila.verdonk@utrecht.nl::3665a7eb-6f50-4d7d-9304-bd7cde8a2959" providerId="AD" clId="Web-{8C853F11-0FA8-D26F-68D0-14D2980CE161}" dt="2025-05-20T10:57:53.848" v="9"/>
        <pc:sldMkLst>
          <pc:docMk/>
          <pc:sldMk cId="2450776765" sldId="285"/>
        </pc:sldMkLst>
      </pc:sldChg>
      <pc:sldChg chg="add">
        <pc:chgData name="Verdonk, Mila" userId="S::mila.verdonk@utrecht.nl::3665a7eb-6f50-4d7d-9304-bd7cde8a2959" providerId="AD" clId="Web-{8C853F11-0FA8-D26F-68D0-14D2980CE161}" dt="2025-05-20T10:57:53.817" v="6"/>
        <pc:sldMkLst>
          <pc:docMk/>
          <pc:sldMk cId="1248230983" sldId="286"/>
        </pc:sldMkLst>
      </pc:sldChg>
      <pc:sldChg chg="addSp delSp modSp add addAnim">
        <pc:chgData name="Verdonk, Mila" userId="S::mila.verdonk@utrecht.nl::3665a7eb-6f50-4d7d-9304-bd7cde8a2959" providerId="AD" clId="Web-{8C853F11-0FA8-D26F-68D0-14D2980CE161}" dt="2025-05-20T11:03:15.594" v="140" actId="1076"/>
        <pc:sldMkLst>
          <pc:docMk/>
          <pc:sldMk cId="1697452854" sldId="287"/>
        </pc:sldMkLst>
        <pc:spChg chg="del mod">
          <ac:chgData name="Verdonk, Mila" userId="S::mila.verdonk@utrecht.nl::3665a7eb-6f50-4d7d-9304-bd7cde8a2959" providerId="AD" clId="Web-{8C853F11-0FA8-D26F-68D0-14D2980CE161}" dt="2025-05-20T11:03:12.640" v="138"/>
          <ac:spMkLst>
            <pc:docMk/>
            <pc:sldMk cId="1697452854" sldId="287"/>
            <ac:spMk id="3" creationId="{DDA21E3C-FCE6-011D-1738-920C26092D3C}"/>
          </ac:spMkLst>
        </pc:spChg>
        <pc:picChg chg="add mod">
          <ac:chgData name="Verdonk, Mila" userId="S::mila.verdonk@utrecht.nl::3665a7eb-6f50-4d7d-9304-bd7cde8a2959" providerId="AD" clId="Web-{8C853F11-0FA8-D26F-68D0-14D2980CE161}" dt="2025-05-20T11:03:15.594" v="140" actId="1076"/>
          <ac:picMkLst>
            <pc:docMk/>
            <pc:sldMk cId="1697452854" sldId="287"/>
            <ac:picMk id="5" creationId="{F1517819-6C41-3DD6-78E8-25FCDD419ECB}"/>
          </ac:picMkLst>
        </pc:picChg>
      </pc:sldChg>
      <pc:sldChg chg="add">
        <pc:chgData name="Verdonk, Mila" userId="S::mila.verdonk@utrecht.nl::3665a7eb-6f50-4d7d-9304-bd7cde8a2959" providerId="AD" clId="Web-{8C853F11-0FA8-D26F-68D0-14D2980CE161}" dt="2025-05-20T10:57:53.848" v="10"/>
        <pc:sldMkLst>
          <pc:docMk/>
          <pc:sldMk cId="3738375091" sldId="288"/>
        </pc:sldMkLst>
      </pc:sldChg>
      <pc:sldChg chg="add">
        <pc:chgData name="Verdonk, Mila" userId="S::mila.verdonk@utrecht.nl::3665a7eb-6f50-4d7d-9304-bd7cde8a2959" providerId="AD" clId="Web-{8C853F11-0FA8-D26F-68D0-14D2980CE161}" dt="2025-05-20T10:57:53.863" v="11"/>
        <pc:sldMkLst>
          <pc:docMk/>
          <pc:sldMk cId="3327515830" sldId="289"/>
        </pc:sldMkLst>
      </pc:sldChg>
      <pc:sldMasterChg chg="add addSldLayout">
        <pc:chgData name="Verdonk, Mila" userId="S::mila.verdonk@utrecht.nl::3665a7eb-6f50-4d7d-9304-bd7cde8a2959" providerId="AD" clId="Web-{8C853F11-0FA8-D26F-68D0-14D2980CE161}" dt="2025-05-20T10:57:53.363" v="0"/>
        <pc:sldMasterMkLst>
          <pc:docMk/>
          <pc:sldMasterMk cId="2448538707" sldId="2147483648"/>
        </pc:sldMasterMkLst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2703874734" sldId="2147483649"/>
          </pc:sldLayoutMkLst>
        </pc:sldLayoutChg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1140800737" sldId="2147483650"/>
          </pc:sldLayoutMkLst>
        </pc:sldLayoutChg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2915410165" sldId="2147483651"/>
          </pc:sldLayoutMkLst>
        </pc:sldLayoutChg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2345136944" sldId="2147483652"/>
          </pc:sldLayoutMkLst>
        </pc:sldLayoutChg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1798588473" sldId="2147483653"/>
          </pc:sldLayoutMkLst>
        </pc:sldLayoutChg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2779159604" sldId="2147483654"/>
          </pc:sldLayoutMkLst>
        </pc:sldLayoutChg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3140432240" sldId="2147483655"/>
          </pc:sldLayoutMkLst>
        </pc:sldLayoutChg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3301360640" sldId="2147483656"/>
          </pc:sldLayoutMkLst>
        </pc:sldLayoutChg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2464105195" sldId="2147483657"/>
          </pc:sldLayoutMkLst>
        </pc:sldLayoutChg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3772990607" sldId="2147483658"/>
          </pc:sldLayoutMkLst>
        </pc:sldLayoutChg>
        <pc:sldLayoutChg chg="add">
          <pc:chgData name="Verdonk, Mila" userId="S::mila.verdonk@utrecht.nl::3665a7eb-6f50-4d7d-9304-bd7cde8a2959" providerId="AD" clId="Web-{8C853F11-0FA8-D26F-68D0-14D2980CE161}" dt="2025-05-20T10:57:53.363" v="0"/>
          <pc:sldLayoutMkLst>
            <pc:docMk/>
            <pc:sldMasterMk cId="2448538707" sldId="2147483648"/>
            <pc:sldLayoutMk cId="439907361" sldId="2147483659"/>
          </pc:sldLayoutMkLst>
        </pc:sldLayoutChg>
      </pc:sldMasterChg>
    </pc:docChg>
  </pc:docChgLst>
  <pc:docChgLst>
    <pc:chgData name="Schaft, Mara" userId="136e1bfa-7ec2-4612-b5a7-4d1f30d9ed0d" providerId="ADAL" clId="{8082BB2C-6C40-4D4F-AA99-C36A189CD5C1}"/>
    <pc:docChg chg="custSel modSld">
      <pc:chgData name="Schaft, Mara" userId="136e1bfa-7ec2-4612-b5a7-4d1f30d9ed0d" providerId="ADAL" clId="{8082BB2C-6C40-4D4F-AA99-C36A189CD5C1}" dt="2025-05-21T11:18:12.602" v="47"/>
      <pc:docMkLst>
        <pc:docMk/>
      </pc:docMkLst>
      <pc:sldChg chg="addSp modSp mod">
        <pc:chgData name="Schaft, Mara" userId="136e1bfa-7ec2-4612-b5a7-4d1f30d9ed0d" providerId="ADAL" clId="{8082BB2C-6C40-4D4F-AA99-C36A189CD5C1}" dt="2025-05-21T11:18:12.602" v="47"/>
        <pc:sldMkLst>
          <pc:docMk/>
          <pc:sldMk cId="271652966" sldId="266"/>
        </pc:sldMkLst>
        <pc:spChg chg="mod">
          <ac:chgData name="Schaft, Mara" userId="136e1bfa-7ec2-4612-b5a7-4d1f30d9ed0d" providerId="ADAL" clId="{8082BB2C-6C40-4D4F-AA99-C36A189CD5C1}" dt="2025-05-21T11:09:26.912" v="10" actId="14100"/>
          <ac:spMkLst>
            <pc:docMk/>
            <pc:sldMk cId="271652966" sldId="266"/>
            <ac:spMk id="3" creationId="{2EF5466F-9C02-4CC8-6ABB-59EA384A3C70}"/>
          </ac:spMkLst>
        </pc:spChg>
        <pc:spChg chg="add mod">
          <ac:chgData name="Schaft, Mara" userId="136e1bfa-7ec2-4612-b5a7-4d1f30d9ed0d" providerId="ADAL" clId="{8082BB2C-6C40-4D4F-AA99-C36A189CD5C1}" dt="2025-05-21T11:09:52.657" v="41" actId="14100"/>
          <ac:spMkLst>
            <pc:docMk/>
            <pc:sldMk cId="271652966" sldId="266"/>
            <ac:spMk id="4" creationId="{C3494BC8-907F-88F1-9A8D-4A51B5FE14A8}"/>
          </ac:spMkLst>
        </pc:spChg>
        <pc:picChg chg="mod">
          <ac:chgData name="Schaft, Mara" userId="136e1bfa-7ec2-4612-b5a7-4d1f30d9ed0d" providerId="ADAL" clId="{8082BB2C-6C40-4D4F-AA99-C36A189CD5C1}" dt="2025-05-21T11:09:22.562" v="9" actId="1076"/>
          <ac:picMkLst>
            <pc:docMk/>
            <pc:sldMk cId="271652966" sldId="266"/>
            <ac:picMk id="5" creationId="{2040A667-A99F-9F05-B28A-17DE199668D9}"/>
          </ac:picMkLst>
        </pc:picChg>
        <pc:picChg chg="add mod">
          <ac:chgData name="Schaft, Mara" userId="136e1bfa-7ec2-4612-b5a7-4d1f30d9ed0d" providerId="ADAL" clId="{8082BB2C-6C40-4D4F-AA99-C36A189CD5C1}" dt="2025-05-21T11:18:12.602" v="47"/>
          <ac:picMkLst>
            <pc:docMk/>
            <pc:sldMk cId="271652966" sldId="266"/>
            <ac:picMk id="7" creationId="{77F19C54-C747-5557-8704-0B62B8B971EA}"/>
          </ac:picMkLst>
        </pc:picChg>
      </pc:sldChg>
    </pc:docChg>
  </pc:docChgLst>
  <pc:docChgLst>
    <pc:chgData name="Verdonk, Mila" userId="S::mila.verdonk@utrecht.nl::3665a7eb-6f50-4d7d-9304-bd7cde8a2959" providerId="AD" clId="Web-{1A421CA5-0742-B0A5-69CA-96E7EDED7AF6}"/>
    <pc:docChg chg="modSld">
      <pc:chgData name="Verdonk, Mila" userId="S::mila.verdonk@utrecht.nl::3665a7eb-6f50-4d7d-9304-bd7cde8a2959" providerId="AD" clId="Web-{1A421CA5-0742-B0A5-69CA-96E7EDED7AF6}" dt="2025-05-21T12:05:26.558" v="62" actId="20577"/>
      <pc:docMkLst>
        <pc:docMk/>
      </pc:docMkLst>
      <pc:sldChg chg="modSp">
        <pc:chgData name="Verdonk, Mila" userId="S::mila.verdonk@utrecht.nl::3665a7eb-6f50-4d7d-9304-bd7cde8a2959" providerId="AD" clId="Web-{1A421CA5-0742-B0A5-69CA-96E7EDED7AF6}" dt="2025-05-21T12:05:26.558" v="62" actId="20577"/>
        <pc:sldMkLst>
          <pc:docMk/>
          <pc:sldMk cId="1524545070" sldId="263"/>
        </pc:sldMkLst>
        <pc:spChg chg="mod">
          <ac:chgData name="Verdonk, Mila" userId="S::mila.verdonk@utrecht.nl::3665a7eb-6f50-4d7d-9304-bd7cde8a2959" providerId="AD" clId="Web-{1A421CA5-0742-B0A5-69CA-96E7EDED7AF6}" dt="2025-05-21T12:05:26.558" v="62" actId="20577"/>
          <ac:spMkLst>
            <pc:docMk/>
            <pc:sldMk cId="1524545070" sldId="263"/>
            <ac:spMk id="3" creationId="{99B8A29C-3F80-AFA8-9955-F3802EA08330}"/>
          </ac:spMkLst>
        </pc:spChg>
      </pc:sldChg>
      <pc:sldChg chg="modSp">
        <pc:chgData name="Verdonk, Mila" userId="S::mila.verdonk@utrecht.nl::3665a7eb-6f50-4d7d-9304-bd7cde8a2959" providerId="AD" clId="Web-{1A421CA5-0742-B0A5-69CA-96E7EDED7AF6}" dt="2025-05-21T12:03:44.805" v="21" actId="20577"/>
        <pc:sldMkLst>
          <pc:docMk/>
          <pc:sldMk cId="2860702923" sldId="264"/>
        </pc:sldMkLst>
        <pc:spChg chg="mod">
          <ac:chgData name="Verdonk, Mila" userId="S::mila.verdonk@utrecht.nl::3665a7eb-6f50-4d7d-9304-bd7cde8a2959" providerId="AD" clId="Web-{1A421CA5-0742-B0A5-69CA-96E7EDED7AF6}" dt="2025-05-21T12:03:44.805" v="21" actId="20577"/>
          <ac:spMkLst>
            <pc:docMk/>
            <pc:sldMk cId="2860702923" sldId="264"/>
            <ac:spMk id="3" creationId="{9911ADB2-0D07-40B3-96ED-523DF26D5FCC}"/>
          </ac:spMkLst>
        </pc:spChg>
      </pc:sldChg>
      <pc:sldChg chg="addSp delSp modSp">
        <pc:chgData name="Verdonk, Mila" userId="S::mila.verdonk@utrecht.nl::3665a7eb-6f50-4d7d-9304-bd7cde8a2959" providerId="AD" clId="Web-{1A421CA5-0742-B0A5-69CA-96E7EDED7AF6}" dt="2025-05-21T11:59:41.330" v="10" actId="14100"/>
        <pc:sldMkLst>
          <pc:docMk/>
          <pc:sldMk cId="271652966" sldId="266"/>
        </pc:sldMkLst>
        <pc:picChg chg="del mod">
          <ac:chgData name="Verdonk, Mila" userId="S::mila.verdonk@utrecht.nl::3665a7eb-6f50-4d7d-9304-bd7cde8a2959" providerId="AD" clId="Web-{1A421CA5-0742-B0A5-69CA-96E7EDED7AF6}" dt="2025-05-21T11:59:14.423" v="4"/>
          <ac:picMkLst>
            <pc:docMk/>
            <pc:sldMk cId="271652966" sldId="266"/>
            <ac:picMk id="5" creationId="{2040A667-A99F-9F05-B28A-17DE199668D9}"/>
          </ac:picMkLst>
        </pc:picChg>
        <pc:picChg chg="add mod">
          <ac:chgData name="Verdonk, Mila" userId="S::mila.verdonk@utrecht.nl::3665a7eb-6f50-4d7d-9304-bd7cde8a2959" providerId="AD" clId="Web-{1A421CA5-0742-B0A5-69CA-96E7EDED7AF6}" dt="2025-05-21T11:59:41.330" v="10" actId="14100"/>
          <ac:picMkLst>
            <pc:docMk/>
            <pc:sldMk cId="271652966" sldId="266"/>
            <ac:picMk id="6" creationId="{98DA3BA2-669B-BC25-FA94-AEB83162B26B}"/>
          </ac:picMkLst>
        </pc:picChg>
        <pc:picChg chg="mod">
          <ac:chgData name="Verdonk, Mila" userId="S::mila.verdonk@utrecht.nl::3665a7eb-6f50-4d7d-9304-bd7cde8a2959" providerId="AD" clId="Web-{1A421CA5-0742-B0A5-69CA-96E7EDED7AF6}" dt="2025-05-21T11:59:36.111" v="9" actId="1076"/>
          <ac:picMkLst>
            <pc:docMk/>
            <pc:sldMk cId="271652966" sldId="266"/>
            <ac:picMk id="7" creationId="{77F19C54-C747-5557-8704-0B62B8B971E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884C669-62D9-4949-A3B1-EFFF0E93D1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7D213F8-C004-4121-9539-9B66D25C42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26B8D-6992-4506-A2D5-C710E212D571}" type="datetimeFigureOut">
              <a:rPr lang="nl-NL" smtClean="0"/>
              <a:t>21-5-2025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D9739B-9C48-4D8B-B885-28271ACC7C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8B2F3B7-E3D2-4BA0-B573-4543DBE844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326F-AB9C-4E2C-B8D5-BFFD6F791D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3426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DE54C-8BE9-4FA3-9FFE-EDE6C14BBD61}" type="datetimeFigureOut">
              <a:rPr lang="nl-NL" smtClean="0"/>
              <a:t>21-5-2025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DEEE3-82E6-4940-B0BF-9A9E584A793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258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6522D-652B-F04C-8075-884346FA53B7}" type="slidenum">
              <a:rPr lang="en-NL" smtClean="0"/>
              <a:t>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53064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/>
              <a:t>Wie was er bij eerdere bewonersavonden?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6522D-652B-F04C-8075-884346FA53B7}" type="slidenum">
              <a:rPr lang="en-NL" smtClean="0"/>
              <a:t>10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02412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6522D-652B-F04C-8075-884346FA53B7}" type="slidenum">
              <a:rPr lang="en-NL" smtClean="0"/>
              <a:t>11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29005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6522D-652B-F04C-8075-884346FA53B7}" type="slidenum">
              <a:rPr lang="en-NL" smtClean="0"/>
              <a:t>12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85957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EA663-0146-AC94-3CDF-16220ACFB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B76E50-1B21-6B69-2D05-CABA6BADA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AE6155-29D2-4871-27CC-3F6C095BF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/>
              <a:t>Wie was er bij eerdere bewonersavonden?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709B4-A54F-141B-0AAB-2F325F790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6522D-652B-F04C-8075-884346FA53B7}" type="slidenum">
              <a:rPr lang="en-NL" smtClean="0"/>
              <a:t>13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23522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6522D-652B-F04C-8075-884346FA53B7}" type="slidenum">
              <a:rPr lang="en-NL" smtClean="0"/>
              <a:t>14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79489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BB80-7BF4-3EF8-DEA1-070C2FDAD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6AE255-0C94-7CB1-F4A1-40C56FAB3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D5A882-07A9-72DA-C554-3CB5515FD7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/>
              <a:t>Wie was er bij eerdere bewonersavonden?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A0AF1-5BEC-CF65-99B3-F1E19EE18C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6522D-652B-F04C-8075-884346FA53B7}" type="slidenum">
              <a:rPr lang="en-NL" smtClean="0"/>
              <a:t>15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75458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6522D-652B-F04C-8075-884346FA53B7}" type="slidenum">
              <a:rPr lang="en-NL" smtClean="0"/>
              <a:t>16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59682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93367-B9E7-643A-73C1-21797877A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41B0FD-550F-8451-6530-13D9F3A98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F58A0D-D9DC-C487-26FE-6542EC2BC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6EC9E-E7C0-B6A9-98F1-8BE318ACE1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6522D-652B-F04C-8075-884346FA53B7}" type="slidenum">
              <a:rPr lang="en-NL" smtClean="0"/>
              <a:t>18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17874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26522D-652B-F04C-8075-884346FA53B7}" type="slidenum">
              <a:rPr lang="en-NL" smtClean="0"/>
              <a:t>19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13951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62755AF7-0AA7-4012-AC09-6DA5A5FB89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" y="1453275"/>
            <a:ext cx="11948161" cy="4409325"/>
          </a:xfrm>
          <a:prstGeom prst="rect">
            <a:avLst/>
          </a:prstGeom>
        </p:spPr>
      </p:pic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EEE9312-5402-4F78-A65F-2E0A928142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0C596203-6BFA-42E9-9490-175F68CC19B6}"/>
              </a:ext>
            </a:extLst>
          </p:cNvPr>
          <p:cNvSpPr>
            <a:spLocks noChangeAspect="1"/>
          </p:cNvSpPr>
          <p:nvPr userDrawn="1"/>
        </p:nvSpPr>
        <p:spPr>
          <a:xfrm>
            <a:off x="117753" y="5019559"/>
            <a:ext cx="11948160" cy="856049"/>
          </a:xfrm>
          <a:prstGeom prst="rect">
            <a:avLst/>
          </a:prstGeom>
          <a:solidFill>
            <a:srgbClr val="C0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F83A49BF-BF41-4023-9088-9D6C89BF6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5B9EF684-CCA9-4AE5-AB2E-66504D5FA8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5198831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30" name="Tijdelijke aanduiding voor tekst 28">
            <a:extLst>
              <a:ext uri="{FF2B5EF4-FFF2-40B4-BE49-F238E27FC236}">
                <a16:creationId xmlns:a16="http://schemas.microsoft.com/office/drawing/2014/main" id="{FC12DF95-EEE2-424E-9B4F-24CF2B3C30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43283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9420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DA0BF260-1FEA-4FCD-A70B-A9E9EAE34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" y="1462049"/>
            <a:ext cx="11944350" cy="4400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82385C4-3874-4527-A630-0DC7207D2032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004181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8698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363C986-5A4A-4FB9-A08D-1BF6876F26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1462049"/>
            <a:ext cx="11944350" cy="4400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82385C4-3874-4527-A630-0DC7207D2032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004181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737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9CB1EA66-A83F-4371-8DF6-826819FAF3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1462049"/>
            <a:ext cx="11944350" cy="440055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A81BC5A2-0300-4FDB-8DDE-5B5E1D6B4971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195814">
              <a:alpha val="8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100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577" indent="-228577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E8DB1D7-AEC2-4F96-BFC6-F7B48D2000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12A6182-052D-4FFB-97B9-279B1A817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196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1709741"/>
            <a:ext cx="10867451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0" y="4589467"/>
            <a:ext cx="10867451" cy="13199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5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12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4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304470-6FD8-40B8-B95D-39FD7B18A7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EEC4B4-B9E7-41E0-80EC-48ACF6069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7521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650600"/>
            <a:ext cx="5382000" cy="408377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600" y="1650600"/>
            <a:ext cx="5621400" cy="408377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8506F21-1D56-47E8-9C6F-01F056DDD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1A74C53-D6FC-46D0-85D2-613AB232D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156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99" y="365128"/>
            <a:ext cx="11231997" cy="1325563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3" y="1681162"/>
            <a:ext cx="528839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6" indent="0">
              <a:buNone/>
              <a:defRPr sz="2000" b="1"/>
            </a:lvl2pPr>
            <a:lvl3pPr marL="914312" indent="0">
              <a:buNone/>
              <a:defRPr sz="1799" b="1"/>
            </a:lvl3pPr>
            <a:lvl4pPr marL="1371468" indent="0">
              <a:buNone/>
              <a:defRPr sz="1600" b="1"/>
            </a:lvl4pPr>
            <a:lvl5pPr marL="1828625" indent="0">
              <a:buNone/>
              <a:defRPr sz="1600" b="1"/>
            </a:lvl5pPr>
            <a:lvl6pPr marL="2285781" indent="0">
              <a:buNone/>
              <a:defRPr sz="1600" b="1"/>
            </a:lvl6pPr>
            <a:lvl7pPr marL="2742937" indent="0">
              <a:buNone/>
              <a:defRPr sz="1600" b="1"/>
            </a:lvl7pPr>
            <a:lvl8pPr marL="3200093" indent="0">
              <a:buNone/>
              <a:defRPr sz="1600" b="1"/>
            </a:lvl8pPr>
            <a:lvl9pPr marL="3657249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03" y="2505076"/>
            <a:ext cx="5288397" cy="335752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23599" y="1681162"/>
            <a:ext cx="528839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6" indent="0">
              <a:buNone/>
              <a:defRPr sz="2000" b="1"/>
            </a:lvl2pPr>
            <a:lvl3pPr marL="914312" indent="0">
              <a:buNone/>
              <a:defRPr sz="1799" b="1"/>
            </a:lvl3pPr>
            <a:lvl4pPr marL="1371468" indent="0">
              <a:buNone/>
              <a:defRPr sz="1600" b="1"/>
            </a:lvl4pPr>
            <a:lvl5pPr marL="1828625" indent="0">
              <a:buNone/>
              <a:defRPr sz="1600" b="1"/>
            </a:lvl5pPr>
            <a:lvl6pPr marL="2285781" indent="0">
              <a:buNone/>
              <a:defRPr sz="1600" b="1"/>
            </a:lvl6pPr>
            <a:lvl7pPr marL="2742937" indent="0">
              <a:buNone/>
              <a:defRPr sz="1600" b="1"/>
            </a:lvl7pPr>
            <a:lvl8pPr marL="3200093" indent="0">
              <a:buNone/>
              <a:defRPr sz="1600" b="1"/>
            </a:lvl8pPr>
            <a:lvl9pPr marL="3657249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23599" y="2505076"/>
            <a:ext cx="5288397" cy="335752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7FF73F3-B248-4542-9C7F-FA3A0C3C99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15534F5-55D8-41B1-93A2-9FF1C66200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F4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16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148C2A-22AE-49FD-8659-5FE66CE1A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E9FF7E-5074-40A8-9CE9-0CE518A48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0083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495B2-8436-4C34-87D3-FEDDAA4CE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96D70-01C3-4621-ABA5-C9D02DAEB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3373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457199"/>
            <a:ext cx="4292027" cy="1600201"/>
          </a:xfrm>
        </p:spPr>
        <p:txBody>
          <a:bodyPr anchor="b"/>
          <a:lstStyle>
            <a:lvl1pPr>
              <a:defRPr sz="3200"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199"/>
            <a:ext cx="6172200" cy="5403855"/>
          </a:xfrm>
        </p:spPr>
        <p:txBody>
          <a:bodyPr/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2057401"/>
            <a:ext cx="4292027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156" indent="0">
              <a:buNone/>
              <a:defRPr sz="1401"/>
            </a:lvl2pPr>
            <a:lvl3pPr marL="914312" indent="0">
              <a:buNone/>
              <a:defRPr sz="1200"/>
            </a:lvl3pPr>
            <a:lvl4pPr marL="1371468" indent="0">
              <a:buNone/>
              <a:defRPr sz="1001"/>
            </a:lvl4pPr>
            <a:lvl5pPr marL="1828625" indent="0">
              <a:buNone/>
              <a:defRPr sz="1001"/>
            </a:lvl5pPr>
            <a:lvl6pPr marL="2285781" indent="0">
              <a:buNone/>
              <a:defRPr sz="1001"/>
            </a:lvl6pPr>
            <a:lvl7pPr marL="2742937" indent="0">
              <a:buNone/>
              <a:defRPr sz="1001"/>
            </a:lvl7pPr>
            <a:lvl8pPr marL="3200093" indent="0">
              <a:buNone/>
              <a:defRPr sz="1001"/>
            </a:lvl8pPr>
            <a:lvl9pPr marL="3657249" indent="0">
              <a:buNone/>
              <a:defRPr sz="100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94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457199"/>
            <a:ext cx="4292027" cy="1600201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6400" y="457199"/>
            <a:ext cx="6288988" cy="5403855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156" indent="0">
              <a:buNone/>
              <a:defRPr sz="2800"/>
            </a:lvl2pPr>
            <a:lvl3pPr marL="914312" indent="0">
              <a:buNone/>
              <a:defRPr sz="2400"/>
            </a:lvl3pPr>
            <a:lvl4pPr marL="1371468" indent="0">
              <a:buNone/>
              <a:defRPr sz="2000"/>
            </a:lvl4pPr>
            <a:lvl5pPr marL="1828625" indent="0">
              <a:buNone/>
              <a:defRPr sz="2000"/>
            </a:lvl5pPr>
            <a:lvl6pPr marL="2285781" indent="0">
              <a:buNone/>
              <a:defRPr sz="2000"/>
            </a:lvl6pPr>
            <a:lvl7pPr marL="2742937" indent="0">
              <a:buNone/>
              <a:defRPr sz="2000"/>
            </a:lvl7pPr>
            <a:lvl8pPr marL="3200093" indent="0">
              <a:buNone/>
              <a:defRPr sz="2000"/>
            </a:lvl8pPr>
            <a:lvl9pPr marL="3657249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2057401"/>
            <a:ext cx="4292027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156" indent="0">
              <a:buNone/>
              <a:defRPr sz="1401"/>
            </a:lvl2pPr>
            <a:lvl3pPr marL="914312" indent="0">
              <a:buNone/>
              <a:defRPr sz="1200"/>
            </a:lvl3pPr>
            <a:lvl4pPr marL="1371468" indent="0">
              <a:buNone/>
              <a:defRPr sz="1001"/>
            </a:lvl4pPr>
            <a:lvl5pPr marL="1828625" indent="0">
              <a:buNone/>
              <a:defRPr sz="1001"/>
            </a:lvl5pPr>
            <a:lvl6pPr marL="2285781" indent="0">
              <a:buNone/>
              <a:defRPr sz="1001"/>
            </a:lvl6pPr>
            <a:lvl7pPr marL="2742937" indent="0">
              <a:buNone/>
              <a:defRPr sz="1001"/>
            </a:lvl7pPr>
            <a:lvl8pPr marL="3200093" indent="0">
              <a:buNone/>
              <a:defRPr sz="1001"/>
            </a:lvl8pPr>
            <a:lvl9pPr marL="3657249" indent="0">
              <a:buNone/>
              <a:defRPr sz="100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440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7435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497476"/>
          </a:xfrm>
        </p:spPr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6800" y="365124"/>
            <a:ext cx="8045701" cy="5497476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4A3944-BD8F-4248-A20F-93FDA38A4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C5E61D2-53F7-40F2-94DE-4C6C7D904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3395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FCB9C96-765D-CCE4-CDAE-23C1F4907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11202"/>
            <a:ext cx="9144000" cy="1252959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3A96-6716-93A1-3BD4-099BCA137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390D0-21F2-5C48-2540-8913B565A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12917-7D64-4267-9E58-741AD8274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66EAC0-14BB-C760-1BEA-BD4FB4B1C718}"/>
              </a:ext>
            </a:extLst>
          </p:cNvPr>
          <p:cNvSpPr/>
          <p:nvPr userDrawn="1"/>
        </p:nvSpPr>
        <p:spPr>
          <a:xfrm>
            <a:off x="10994314" y="5555847"/>
            <a:ext cx="1197686" cy="1142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BF55B1-0349-A794-CDB8-32DC06620E89}"/>
              </a:ext>
            </a:extLst>
          </p:cNvPr>
          <p:cNvSpPr/>
          <p:nvPr userDrawn="1"/>
        </p:nvSpPr>
        <p:spPr>
          <a:xfrm>
            <a:off x="0" y="0"/>
            <a:ext cx="12192000" cy="11806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7" name="Picture 6" descr="A red and blue logo&#10;&#10;Description automatically generated with medium confidence">
            <a:extLst>
              <a:ext uri="{FF2B5EF4-FFF2-40B4-BE49-F238E27FC236}">
                <a16:creationId xmlns:a16="http://schemas.microsoft.com/office/drawing/2014/main" id="{564ABBCE-55DA-AF70-B565-7545E0F395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98062" y="706055"/>
            <a:ext cx="3195876" cy="213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74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0D41B-3A81-A0D1-570E-AAE66F349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125"/>
            <a:ext cx="10505768" cy="731576"/>
          </a:xfrm>
        </p:spPr>
        <p:txBody>
          <a:bodyPr wrap="square" anchor="ctr" anchorCtr="0">
            <a:normAutofit/>
          </a:bodyPr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C7266-42CC-D2EB-54A5-4D29E2E9E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D0F01-8A0D-A8CF-1975-B8A7BAAB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14206-32BC-26A4-F5A5-003E82DC7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86259-7DD7-0B87-83B5-60B56B951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40800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6BAB8-1350-15FF-37E2-AC6B7E06E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A04D4-A73B-8EBC-7745-1FB765734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B8512-D476-AAAA-498B-D64F6F73F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6FC28-B717-E144-239A-9E654A14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1EC1E-1704-9906-0BD5-156CF3DE1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154101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53BFE-2C4B-61FF-3C56-70FED91C7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344D9-93BB-DC8A-244A-D29B9CA4AA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7C6CA-DA0B-748E-31B7-FD10681C6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AF26F2-58BA-89BE-E6E5-6F1E04E8F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B82D88-4F69-8A3F-9815-E08018BEA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F2CE73-4F53-A97E-E328-B775491D7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45136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DA829-E9E4-C6CE-3E65-8F06528BA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19C94-C28C-0E69-C902-4F149435E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FFDAA-C023-28C6-8474-99EFC521F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5E3911-8644-9A2A-2568-A180C1ED1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E6716B-A9E7-03B6-D1B6-CED492A566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0DA361-A0E5-FB3E-ED43-79857A9A2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B2A48B-2814-7EFB-EB31-DC4ED7F06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091D02-56BE-B33B-B823-226D426FE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7985884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35172-C82B-B5A7-D6CF-D27FAB535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81"/>
            <a:ext cx="10505768" cy="75396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185153-D148-8DE2-F185-415D5EA92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5240D9-E23D-287F-85D9-8B7A6CC0F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F6B10C-0EE6-E166-8AA9-5BDFC8542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79159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9948D0-D443-C8C0-86FC-22EC91285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38350D-CBFA-47F4-3768-2940B36A2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86209-244D-03FF-80B6-0B3F64F5B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40432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F5EFA-B4B5-8D8E-9B1A-3392CFBBA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6B442-7235-5FE3-7F83-CC69BEF9B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6C105-EE97-A313-8025-C2D048061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A7A90-D79D-95C6-ED18-F609CF34E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E2AAA-2C70-BA13-B057-7A81F786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9B6DA-E296-12B2-8CAD-4D9EA1D9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01360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D03AB-FC01-4202-9CBD-4C2BB9801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DA571D-D19E-07F0-4E1E-B081A366AC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866A0-B395-33CE-F13A-6047F4C13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D98C22-4742-81F7-F508-F9314C5C3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2BC15-FBBC-E546-8468-1E72F8BCE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48B9D-14E8-CB9D-9DE3-6D790528B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641051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2F0EF-246C-E168-EBE6-79235556B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7C7DF-CF92-EEAD-E809-39FB80864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22634-8966-2B50-737C-9B01ED6FB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D7195-ABC2-BF2C-4CF5-ABE3B0EF7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7D1C2-BE30-6A6F-256F-1835661C9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729906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50064-7F70-81F4-7FED-994769703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275E3A-182C-A694-A142-FCF5A12DFF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60D69-0E69-B4C4-121C-FB050F734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587F9-5D28-E34D-A0EA-DEF5A46C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28203-A08E-0E73-91A0-D1E0C0F44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3990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374" y="1557000"/>
            <a:ext cx="11328626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2A70723-EC61-4846-A635-3D665E62D0D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2681" y="6096600"/>
            <a:ext cx="1132920" cy="60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21" r:id="rId2"/>
    <p:sldLayoutId id="2147483724" r:id="rId3"/>
    <p:sldLayoutId id="2147483723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914312" rtl="0" eaLnBrk="1" latinLnBrk="0" hangingPunct="1">
        <a:lnSpc>
          <a:spcPct val="90000"/>
        </a:lnSpc>
        <a:spcBef>
          <a:spcPct val="0"/>
        </a:spcBef>
        <a:buNone/>
        <a:tabLst/>
        <a:defRPr sz="4000" b="1" kern="1200">
          <a:solidFill>
            <a:srgbClr val="CC0000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12" rtl="0" eaLnBrk="1" latinLnBrk="0" hangingPunct="1">
        <a:lnSpc>
          <a:spcPct val="90000"/>
        </a:lnSpc>
        <a:spcBef>
          <a:spcPts val="1001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5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9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6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04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58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514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670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826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56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12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8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25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781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937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093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249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red and blue logo&#10;&#10;Description automatically generated with medium confidence">
            <a:extLst>
              <a:ext uri="{FF2B5EF4-FFF2-40B4-BE49-F238E27FC236}">
                <a16:creationId xmlns:a16="http://schemas.microsoft.com/office/drawing/2014/main" id="{9758CE26-FCE7-1E7E-5584-0F8C9992964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982739" y="5881991"/>
            <a:ext cx="1209261" cy="80617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EB931A-1629-7C84-375A-83D57432DCD5}"/>
              </a:ext>
            </a:extLst>
          </p:cNvPr>
          <p:cNvSpPr/>
          <p:nvPr userDrawn="1"/>
        </p:nvSpPr>
        <p:spPr>
          <a:xfrm>
            <a:off x="0" y="0"/>
            <a:ext cx="12192000" cy="1101213"/>
          </a:xfrm>
          <a:prstGeom prst="rect">
            <a:avLst/>
          </a:prstGeom>
          <a:solidFill>
            <a:srgbClr val="2D7D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>
              <a:solidFill>
                <a:schemeClr val="bg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C0A85B-88F5-D444-D405-238D23D89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05768" cy="753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D2C3B-BE1E-3F00-1E90-BD031A355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159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99855-874D-8D9C-18CA-AC9C039C9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3FD25-CDFA-7C44-981D-4A436D02B43B}" type="datetimeFigureOut">
              <a:rPr lang="en-NL" smtClean="0"/>
              <a:t>05/21/2025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C6504-731F-5CB8-2C5A-7011C220F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EA78E-12F8-C433-BDC4-32CBD6176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3721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70D54-B94A-164C-B3F0-4C60EC480BE7}" type="slidenum">
              <a:rPr lang="en-NL" smtClean="0"/>
              <a:t>‹#›</a:t>
            </a:fld>
            <a:endParaRPr lang="en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29E9BD-4D1E-660E-9213-6539C25172C6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solidFill>
            <a:srgbClr val="2D7D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91BB1F-8A41-9F1B-A422-25733BD102F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933250" y="6672580"/>
            <a:ext cx="347662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NL" sz="800">
                <a:solidFill>
                  <a:srgbClr val="5A5A5A"/>
                </a:solidFill>
                <a:latin typeface="Noto IKEA Latin" panose="020F0502020204030204" pitchFamily="34" charset="0"/>
                <a:cs typeface="Noto IKEA Latin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44853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Avenir Black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6.xml"/><Relationship Id="rId1" Type="http://schemas.openxmlformats.org/officeDocument/2006/relationships/video" Target="https://www.youtube.com/embed/wcJ-SKvyiso?feature=oembed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ogvoorwarmte.nl/" TargetMode="Externa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D4C10F2-49FB-D008-4C51-970EA7525C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nl-NL"/>
              <a:t>21 mei 2025 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DA5926-9616-4FC6-BC26-2A420BE91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/>
              <a:t>21 mei 2025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113AF43-641F-4443-AC60-34417945A4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Mila Verdonk </a:t>
            </a:r>
          </a:p>
        </p:txBody>
      </p:sp>
      <p:pic>
        <p:nvPicPr>
          <p:cNvPr id="1026" name="Picture 2" descr="Utrecht aardgasvrij | gemeente Utrecht">
            <a:extLst>
              <a:ext uri="{FF2B5EF4-FFF2-40B4-BE49-F238E27FC236}">
                <a16:creationId xmlns:a16="http://schemas.microsoft.com/office/drawing/2014/main" id="{85857765-E4C0-FAF5-1C40-2C840E0D2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12197474" cy="548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90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2A347-763A-47C7-BDD2-2C3627FD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Agenda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79D40A-BCC4-4B6F-89A6-2CC2CF201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nl-NL"/>
              <a:t>19.00 – 19.15 Inloop met koffie en thee</a:t>
            </a:r>
          </a:p>
          <a:p>
            <a:pPr>
              <a:lnSpc>
                <a:spcPct val="100000"/>
              </a:lnSpc>
            </a:pPr>
            <a:r>
              <a:rPr lang="nl-NL"/>
              <a:t>19.15 – 19.30 Gemeente Utrecht over </a:t>
            </a:r>
            <a:r>
              <a:rPr lang="nl-NL" err="1"/>
              <a:t>aardgasvrij</a:t>
            </a:r>
            <a:r>
              <a:rPr lang="nl-NL"/>
              <a:t> </a:t>
            </a:r>
          </a:p>
          <a:p>
            <a:pPr>
              <a:lnSpc>
                <a:spcPct val="100000"/>
              </a:lnSpc>
            </a:pPr>
            <a:r>
              <a:rPr lang="nl-NL"/>
              <a:t>19.30 – 19.45 Oog voor Warmte over het initiatief in Oog in Al </a:t>
            </a:r>
          </a:p>
          <a:p>
            <a:pPr>
              <a:lnSpc>
                <a:spcPct val="100000"/>
              </a:lnSpc>
            </a:pPr>
            <a:r>
              <a:rPr lang="nl-NL"/>
              <a:t>19.45 – 20.00 Afsluiting en introductie tafels </a:t>
            </a:r>
          </a:p>
          <a:p>
            <a:pPr>
              <a:lnSpc>
                <a:spcPct val="100000"/>
              </a:lnSpc>
            </a:pPr>
            <a:r>
              <a:rPr lang="nl-NL"/>
              <a:t>20.00 – 21.00 Informatiemarkt</a:t>
            </a:r>
          </a:p>
        </p:txBody>
      </p:sp>
    </p:spTree>
    <p:extLst>
      <p:ext uri="{BB962C8B-B14F-4D97-AF65-F5344CB8AC3E}">
        <p14:creationId xmlns:p14="http://schemas.microsoft.com/office/powerpoint/2010/main" val="1132627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12D0D4-7548-6C59-8A08-65965F105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Gemeente Utrecht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F5466F-9C02-4CC8-6ABB-59EA384A3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374" y="1557000"/>
            <a:ext cx="4605514" cy="43513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/>
              <a:t>Mila Verdonk </a:t>
            </a:r>
          </a:p>
          <a:p>
            <a:pPr marL="0" indent="0">
              <a:buNone/>
            </a:pPr>
            <a:r>
              <a:rPr lang="nl-NL"/>
              <a:t>Projectmanager Aardgasvrij  </a:t>
            </a:r>
            <a:endParaRPr lang="nl-NL">
              <a:cs typeface="Arial" panose="020B0604020202020204"/>
            </a:endParaRPr>
          </a:p>
          <a:p>
            <a:pPr marL="0" indent="0">
              <a:buNone/>
            </a:pPr>
            <a:r>
              <a:rPr lang="nl-NL"/>
              <a:t>mila.verdonk@utrecht.nl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C3494BC8-907F-88F1-9A8D-4A51B5FE14A8}"/>
              </a:ext>
            </a:extLst>
          </p:cNvPr>
          <p:cNvSpPr txBox="1">
            <a:spLocks/>
          </p:cNvSpPr>
          <p:nvPr/>
        </p:nvSpPr>
        <p:spPr>
          <a:xfrm>
            <a:off x="5807968" y="1569680"/>
            <a:ext cx="4968552" cy="43513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577" indent="-228577" algn="l" defTabSz="914312" rtl="0" eaLnBrk="1" latinLnBrk="0" hangingPunct="1">
              <a:lnSpc>
                <a:spcPct val="90000"/>
              </a:lnSpc>
              <a:spcBef>
                <a:spcPts val="1001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35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89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46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04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58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14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70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26" indent="-228577" algn="l" defTabSz="91431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/>
              <a:t>Mara Schaft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/>
              <a:t>Projectmanager Aardgasvrij  </a:t>
            </a:r>
            <a:endParaRPr lang="nl-NL">
              <a:cs typeface="Arial" panose="020B060402020202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l-NL"/>
              <a:t>mara.schaft@utrecht.nl</a:t>
            </a:r>
          </a:p>
        </p:txBody>
      </p:sp>
      <p:pic>
        <p:nvPicPr>
          <p:cNvPr id="7" name="Afbeelding 6" descr="Afbeelding met Menselijk gezicht, glimlach, persoon, kleding&#10;&#10;Door AI gegenereerde inhoud is mogelijk onjuist.">
            <a:extLst>
              <a:ext uri="{FF2B5EF4-FFF2-40B4-BE49-F238E27FC236}">
                <a16:creationId xmlns:a16="http://schemas.microsoft.com/office/drawing/2014/main" id="{77F19C54-C747-5557-8704-0B62B8B97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219" y="3107067"/>
            <a:ext cx="2226891" cy="2845193"/>
          </a:xfrm>
          <a:prstGeom prst="rect">
            <a:avLst/>
          </a:prstGeom>
        </p:spPr>
      </p:pic>
      <p:pic>
        <p:nvPicPr>
          <p:cNvPr id="6" name="Picture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8DA3BA2-669B-BC25-FA94-AEB83162B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64" y="3140674"/>
            <a:ext cx="2808700" cy="279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52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0FDE2D-B28B-CF3B-8B74-3BEBF3EEA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Waarom </a:t>
            </a:r>
            <a:r>
              <a:rPr lang="nl-NL" err="1"/>
              <a:t>aardgasvrij</a:t>
            </a:r>
            <a:r>
              <a:rPr lang="nl-NL"/>
              <a:t>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FA2E5-0ADE-EDD6-9927-20FD2DA5E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Bij verbranden van aardgas komt broeikasgas CO2 vrij</a:t>
            </a:r>
          </a:p>
          <a:p>
            <a:r>
              <a:rPr lang="nl-NL"/>
              <a:t>Dit zorgt voor opwarming van de aarde</a:t>
            </a:r>
          </a:p>
          <a:p>
            <a:r>
              <a:rPr lang="nl-NL"/>
              <a:t>Internationale afspraken: in 2050 fossielvrij</a:t>
            </a:r>
          </a:p>
          <a:p>
            <a:endParaRPr lang="nl-NL"/>
          </a:p>
          <a:p>
            <a:r>
              <a:rPr lang="nl-NL"/>
              <a:t>Daarnaast aardbevingen in Groningen</a:t>
            </a:r>
          </a:p>
          <a:p>
            <a:r>
              <a:rPr lang="nl-NL"/>
              <a:t>Afhankelijkheid van buitenlands gas</a:t>
            </a:r>
          </a:p>
          <a:p>
            <a:r>
              <a:rPr lang="nl-NL"/>
              <a:t>Stijgende energieprijzen</a:t>
            </a:r>
          </a:p>
          <a:p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1919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C8BA4B-93C6-61BA-4B5B-287C127CE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Wat is het alternatief?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11ADB2-0D07-40B3-96ED-523DF26D5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374" y="1327192"/>
            <a:ext cx="11328626" cy="435133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27965" indent="-227965"/>
            <a:r>
              <a:rPr lang="nl-NL"/>
              <a:t>Hoe gaan we dan gebouwen verwarmen en koken?</a:t>
            </a:r>
            <a:endParaRPr lang="en-US"/>
          </a:p>
          <a:p>
            <a:pPr marL="227965" indent="-227965"/>
            <a:r>
              <a:rPr lang="nl-NL"/>
              <a:t>Alternatief is duurzame energie uit: </a:t>
            </a:r>
            <a:endParaRPr lang="nl-NL">
              <a:cs typeface="Arial" panose="020B0604020202020204"/>
            </a:endParaRPr>
          </a:p>
          <a:p>
            <a:pPr marL="685165" lvl="1" indent="-227965"/>
            <a:r>
              <a:rPr lang="nl-NL" sz="2200"/>
              <a:t>Wind en zon </a:t>
            </a:r>
            <a:endParaRPr lang="nl-NL" sz="2200">
              <a:cs typeface="Arial"/>
            </a:endParaRPr>
          </a:p>
          <a:p>
            <a:pPr marL="685165" lvl="1" indent="-227965"/>
            <a:r>
              <a:rPr lang="nl-NL" sz="2200"/>
              <a:t>Water </a:t>
            </a:r>
            <a:endParaRPr lang="nl-NL" sz="2200">
              <a:cs typeface="Arial" panose="020B0604020202020204"/>
            </a:endParaRPr>
          </a:p>
          <a:p>
            <a:pPr marL="685165" lvl="1" indent="-227965"/>
            <a:r>
              <a:rPr lang="nl-NL" sz="2200"/>
              <a:t>Bodem</a:t>
            </a:r>
            <a:endParaRPr lang="nl-NL" sz="2200">
              <a:cs typeface="Arial" panose="020B0604020202020204"/>
            </a:endParaRPr>
          </a:p>
          <a:p>
            <a:pPr marL="685165" lvl="1" indent="-227965"/>
            <a:r>
              <a:rPr lang="nl-NL" sz="2200"/>
              <a:t>Afval en industrie</a:t>
            </a:r>
            <a:endParaRPr lang="nl-NL" sz="2200">
              <a:cs typeface="Arial" panose="020B0604020202020204"/>
            </a:endParaRPr>
          </a:p>
          <a:p>
            <a:pPr marL="685165" lvl="1" indent="-227965"/>
            <a:endParaRPr lang="nl-NL">
              <a:cs typeface="Arial" panose="020B0604020202020204"/>
            </a:endParaRPr>
          </a:p>
          <a:p>
            <a:pPr marL="227965" indent="-227965"/>
            <a:r>
              <a:rPr lang="nl-NL"/>
              <a:t>Duurzame energie kan worden gebruikt voor: </a:t>
            </a:r>
            <a:endParaRPr lang="nl-NL">
              <a:cs typeface="Arial" panose="020B0604020202020204"/>
            </a:endParaRPr>
          </a:p>
          <a:p>
            <a:pPr marL="685165" lvl="1" indent="-227965"/>
            <a:r>
              <a:rPr lang="nl-NL"/>
              <a:t>Elektrische oplossingen (warmtepompen, airco, </a:t>
            </a:r>
            <a:r>
              <a:rPr lang="nl-NL" err="1"/>
              <a:t>inductiekoken</a:t>
            </a:r>
            <a:r>
              <a:rPr lang="nl-NL"/>
              <a:t>)</a:t>
            </a:r>
            <a:endParaRPr lang="nl-NL">
              <a:cs typeface="Arial" panose="020B0604020202020204"/>
            </a:endParaRPr>
          </a:p>
          <a:p>
            <a:pPr marL="685165" lvl="1" indent="-227965"/>
            <a:r>
              <a:rPr lang="nl-NL"/>
              <a:t>Warmtenetten (middels </a:t>
            </a:r>
            <a:r>
              <a:rPr lang="nl-NL" err="1"/>
              <a:t>aquathermie</a:t>
            </a:r>
            <a:r>
              <a:rPr lang="nl-NL"/>
              <a:t>, geothermie of warmtepompen)</a:t>
            </a:r>
            <a:endParaRPr lang="nl-NL">
              <a:cs typeface="Arial" panose="020B0604020202020204"/>
            </a:endParaRPr>
          </a:p>
          <a:p>
            <a:pPr marL="685165" lvl="1" indent="-227965"/>
            <a:r>
              <a:rPr lang="nl-NL"/>
              <a:t>Duurzaam gas</a:t>
            </a:r>
            <a:endParaRPr lang="nl-NL">
              <a:cs typeface="Arial" panose="020B0604020202020204"/>
            </a:endParaRPr>
          </a:p>
          <a:p>
            <a:pPr marL="456565" lvl="1" indent="0">
              <a:buNone/>
            </a:pPr>
            <a:endParaRPr lang="nl-NL">
              <a:cs typeface="Arial" panose="020B0604020202020204"/>
            </a:endParaRPr>
          </a:p>
          <a:p>
            <a:pPr marL="456565" lvl="1" indent="0">
              <a:buNone/>
            </a:pPr>
            <a:endParaRPr lang="nl-NL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60702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94098E-2E50-654E-A637-6AE8437FC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Hoe gaat dat in Utrecht?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B8A29C-3F80-AFA8-9955-F3802EA08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nl-NL"/>
              <a:t>Met vallen en opstaan </a:t>
            </a:r>
            <a:endParaRPr lang="en-US"/>
          </a:p>
          <a:p>
            <a:pPr marL="227965" indent="-227965"/>
            <a:r>
              <a:rPr lang="nl-NL"/>
              <a:t>Proeftuin in Overvecht Noord</a:t>
            </a:r>
            <a:endParaRPr lang="nl-NL">
              <a:cs typeface="Arial" panose="020B0604020202020204"/>
            </a:endParaRPr>
          </a:p>
          <a:p>
            <a:pPr marL="227965" indent="-227965"/>
            <a:r>
              <a:rPr lang="nl-NL">
                <a:cs typeface="Arial" panose="020B0604020202020204"/>
              </a:rPr>
              <a:t>Wens uitbreiding stadsverwarming </a:t>
            </a:r>
            <a:endParaRPr lang="nl-NL"/>
          </a:p>
          <a:p>
            <a:pPr marL="227965" indent="-227965"/>
            <a:r>
              <a:rPr lang="nl-NL"/>
              <a:t>Mislukte samenwerking met Eneco </a:t>
            </a:r>
            <a:endParaRPr lang="nl-NL">
              <a:cs typeface="Arial" panose="020B0604020202020204"/>
            </a:endParaRPr>
          </a:p>
          <a:p>
            <a:pPr marL="227965" indent="-227965"/>
            <a:r>
              <a:rPr lang="nl-NL"/>
              <a:t>Straks een publiek warmtebedrijf</a:t>
            </a:r>
            <a:endParaRPr lang="nl-NL">
              <a:cs typeface="Arial"/>
            </a:endParaRPr>
          </a:p>
          <a:p>
            <a:pPr marL="227965" indent="-227965"/>
            <a:r>
              <a:rPr lang="nl-NL"/>
              <a:t>Samen met bewonersinitiatieven </a:t>
            </a:r>
            <a:endParaRPr lang="nl-NL">
              <a:cs typeface="Arial" panose="020B0604020202020204"/>
            </a:endParaRPr>
          </a:p>
          <a:p>
            <a:pPr marL="227965" indent="-227965"/>
            <a:r>
              <a:rPr lang="nl-NL"/>
              <a:t>Betaalbaarheid blijft aandachtspunt</a:t>
            </a:r>
            <a:endParaRPr lang="nl-NL">
              <a:cs typeface="Arial" panose="020B0604020202020204"/>
            </a:endParaRPr>
          </a:p>
          <a:p>
            <a:pPr marL="227965" indent="-227965"/>
            <a:r>
              <a:rPr lang="nl-NL"/>
              <a:t>Tempo maken </a:t>
            </a:r>
            <a:r>
              <a:rPr lang="nl-NL" err="1"/>
              <a:t>vs</a:t>
            </a:r>
            <a:r>
              <a:rPr lang="nl-NL"/>
              <a:t> natuurlijke momenten benutten </a:t>
            </a:r>
            <a:endParaRPr lang="nl-NL">
              <a:cs typeface="Arial" panose="020B0604020202020204"/>
            </a:endParaRPr>
          </a:p>
          <a:p>
            <a:pPr marL="227965" indent="-227965"/>
            <a:endParaRPr lang="nl-NL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454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52B92B-9004-1712-3B48-9D77E272F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Waarom nu in Halve Maan?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737E68-2F78-F530-33E5-811E9FBAB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Eerder hebben we gecommuniceerd: pas in 2040!</a:t>
            </a:r>
          </a:p>
          <a:p>
            <a:r>
              <a:rPr lang="nl-NL"/>
              <a:t>Nu staan we hier toch…</a:t>
            </a:r>
          </a:p>
          <a:p>
            <a:r>
              <a:rPr lang="nl-NL"/>
              <a:t>Aanleiding is het project in naastgelegen Oog in Al </a:t>
            </a:r>
          </a:p>
          <a:p>
            <a:r>
              <a:rPr lang="nl-NL"/>
              <a:t>Mogelijk Amsterdam-Rijn Kanaal als bron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endParaRPr lang="nl-NL"/>
          </a:p>
          <a:p>
            <a:endParaRPr lang="nl-NL"/>
          </a:p>
        </p:txBody>
      </p:sp>
      <p:pic>
        <p:nvPicPr>
          <p:cNvPr id="1026" name="Picture 2" descr="Wanneer wordt jouw buurt aardgasvrij? Utrecht maakt planning bekend">
            <a:extLst>
              <a:ext uri="{FF2B5EF4-FFF2-40B4-BE49-F238E27FC236}">
                <a16:creationId xmlns:a16="http://schemas.microsoft.com/office/drawing/2014/main" id="{7AA2986C-C64A-E798-32D7-BC5423BAA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3398710"/>
            <a:ext cx="5187826" cy="329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61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957B011-0718-8103-E54C-E6E8FECD4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332656"/>
            <a:ext cx="11089232" cy="604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64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79FED784-4E20-A0F2-B8E9-188B99866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08159"/>
            <a:ext cx="9144000" cy="2059451"/>
          </a:xfrm>
        </p:spPr>
        <p:txBody>
          <a:bodyPr>
            <a:normAutofit/>
          </a:bodyPr>
          <a:lstStyle/>
          <a:p>
            <a:r>
              <a:rPr lang="en-NL"/>
              <a:t>Informatieavond </a:t>
            </a:r>
            <a:r>
              <a:rPr lang="nl-NL"/>
              <a:t>Halve Maan</a:t>
            </a:r>
          </a:p>
          <a:p>
            <a:r>
              <a:rPr lang="nl-NL"/>
              <a:t>21 mei 2025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39287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61E67-C4C4-2F21-40DB-5302D1A8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Ontstaan Oog voor Warmte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15FC7-E50B-EF29-C30E-EAC5E5CDD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/>
              <a:t>2020 op </a:t>
            </a:r>
            <a:r>
              <a:rPr lang="en-GB" err="1"/>
              <a:t>een</a:t>
            </a:r>
            <a:r>
              <a:rPr lang="en-GB"/>
              <a:t> </a:t>
            </a:r>
            <a:r>
              <a:rPr lang="en-GB" err="1"/>
              <a:t>buurtborrel</a:t>
            </a:r>
            <a:r>
              <a:rPr lang="en-GB"/>
              <a:t>! </a:t>
            </a:r>
          </a:p>
          <a:p>
            <a:endParaRPr lang="en-GB"/>
          </a:p>
          <a:p>
            <a:r>
              <a:rPr lang="en-GB"/>
              <a:t>Start met 3 </a:t>
            </a:r>
            <a:r>
              <a:rPr lang="en-GB" err="1"/>
              <a:t>straten</a:t>
            </a:r>
            <a:r>
              <a:rPr lang="en-GB"/>
              <a:t>, </a:t>
            </a:r>
          </a:p>
          <a:p>
            <a:r>
              <a:rPr lang="en-GB"/>
              <a:t>Wens om </a:t>
            </a:r>
            <a:r>
              <a:rPr lang="en-GB" err="1"/>
              <a:t>iets</a:t>
            </a:r>
            <a:r>
              <a:rPr lang="en-GB"/>
              <a:t> </a:t>
            </a:r>
            <a:r>
              <a:rPr lang="en-GB" err="1"/>
              <a:t>aan</a:t>
            </a:r>
            <a:r>
              <a:rPr lang="en-GB"/>
              <a:t> </a:t>
            </a:r>
            <a:r>
              <a:rPr lang="en-GB" err="1"/>
              <a:t>duurzaamheid</a:t>
            </a:r>
            <a:r>
              <a:rPr lang="en-GB"/>
              <a:t> </a:t>
            </a:r>
            <a:r>
              <a:rPr lang="en-GB" err="1"/>
              <a:t>te</a:t>
            </a:r>
            <a:r>
              <a:rPr lang="en-GB"/>
              <a:t> </a:t>
            </a:r>
            <a:r>
              <a:rPr lang="en-GB" err="1"/>
              <a:t>doen</a:t>
            </a:r>
            <a:r>
              <a:rPr lang="en-GB"/>
              <a:t>, </a:t>
            </a:r>
          </a:p>
          <a:p>
            <a:r>
              <a:rPr lang="en-GB"/>
              <a:t>Kennis </a:t>
            </a:r>
            <a:r>
              <a:rPr lang="en-GB" err="1"/>
              <a:t>dat</a:t>
            </a:r>
            <a:r>
              <a:rPr lang="en-GB"/>
              <a:t> de </a:t>
            </a:r>
            <a:r>
              <a:rPr lang="en-GB" err="1"/>
              <a:t>gemeente</a:t>
            </a:r>
            <a:r>
              <a:rPr lang="en-GB"/>
              <a:t> </a:t>
            </a:r>
            <a:r>
              <a:rPr lang="en-GB" err="1"/>
              <a:t>wilde</a:t>
            </a:r>
            <a:r>
              <a:rPr lang="en-GB"/>
              <a:t> </a:t>
            </a:r>
            <a:r>
              <a:rPr lang="en-GB" err="1"/>
              <a:t>beginnen</a:t>
            </a:r>
            <a:endParaRPr lang="en-GB"/>
          </a:p>
          <a:p>
            <a:pPr marL="0" indent="0">
              <a:buNone/>
            </a:pPr>
            <a:r>
              <a:rPr lang="en-GB"/>
              <a:t> met “</a:t>
            </a:r>
            <a:r>
              <a:rPr lang="en-GB" err="1"/>
              <a:t>aardgasvrij</a:t>
            </a:r>
            <a:r>
              <a:rPr lang="en-GB"/>
              <a:t>”</a:t>
            </a:r>
          </a:p>
          <a:p>
            <a:endParaRPr lang="en-GB"/>
          </a:p>
          <a:p>
            <a:endParaRPr lang="en-GB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3E942BA-731D-DDBD-41C7-CF048A3F2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084" y="2152424"/>
            <a:ext cx="4305901" cy="323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65106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0DF5E-C165-0FB5-3341-5E148E0222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085111"/>
            <a:ext cx="4707577" cy="2091851"/>
          </a:xfrm>
        </p:spPr>
        <p:txBody>
          <a:bodyPr>
            <a:normAutofit fontScale="92500" lnSpcReduction="10000"/>
          </a:bodyPr>
          <a:lstStyle/>
          <a:p>
            <a:r>
              <a:rPr lang="en-NL"/>
              <a:t>Waarom meedoen?</a:t>
            </a:r>
          </a:p>
          <a:p>
            <a:pPr lvl="1"/>
            <a:r>
              <a:rPr lang="en-NL"/>
              <a:t>Zorgen over kosten stadsverwarming</a:t>
            </a:r>
          </a:p>
          <a:p>
            <a:pPr lvl="1"/>
            <a:r>
              <a:rPr lang="en-NL"/>
              <a:t>Zorgen over duurzaamheid stadsverwarming en woningen</a:t>
            </a:r>
          </a:p>
          <a:p>
            <a:pPr lvl="1"/>
            <a:r>
              <a:rPr lang="en-NL"/>
              <a:t>Afhankelijkheid zonder inspraak</a:t>
            </a:r>
          </a:p>
          <a:p>
            <a:pPr lvl="1"/>
            <a:endParaRPr lang="en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BA3B80-1314-D5B8-98C6-F2EB51343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14" y="1289052"/>
            <a:ext cx="4897604" cy="2550835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C8BB445-4D33-D154-A72B-B87290358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600" y="1905278"/>
            <a:ext cx="5564368" cy="36506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33418786-4479-FB18-9BDB-9F2139E43DC3}"/>
              </a:ext>
            </a:extLst>
          </p:cNvPr>
          <p:cNvSpPr txBox="1">
            <a:spLocks/>
          </p:cNvSpPr>
          <p:nvPr/>
        </p:nvSpPr>
        <p:spPr>
          <a:xfrm>
            <a:off x="838200" y="229125"/>
            <a:ext cx="10505768" cy="731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Avenir Black" panose="02000503020000020003" pitchFamily="2" charset="0"/>
                <a:ea typeface="+mj-ea"/>
                <a:cs typeface="+mj-cs"/>
              </a:defRPr>
            </a:lvl1pPr>
          </a:lstStyle>
          <a:p>
            <a:r>
              <a:rPr lang="nl-NL"/>
              <a:t>Expeditie warmte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55620028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B59FEE-F67E-5CEE-162A-AD7DE6345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/>
              <a:t>UITGANGSPUNTEN Oog voor Warmte</a:t>
            </a:r>
            <a:endParaRPr lang="en-NL" sz="36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6573F-5E5B-D377-6C96-B5F1A1D6F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een wijk die </a:t>
            </a:r>
            <a:r>
              <a:rPr lang="nl-NL" u="sng"/>
              <a:t>van het aardgas </a:t>
            </a:r>
            <a:r>
              <a:rPr lang="nl-NL"/>
              <a:t>af is</a:t>
            </a:r>
          </a:p>
          <a:p>
            <a:r>
              <a:rPr lang="nl-NL"/>
              <a:t>warmte die </a:t>
            </a:r>
            <a:r>
              <a:rPr lang="nl-NL" u="sng"/>
              <a:t>duurzaam</a:t>
            </a:r>
            <a:r>
              <a:rPr lang="nl-NL"/>
              <a:t> is en </a:t>
            </a:r>
            <a:r>
              <a:rPr lang="nl-NL" u="sng"/>
              <a:t>van dichtbij </a:t>
            </a:r>
            <a:r>
              <a:rPr lang="nl-NL"/>
              <a:t>komt </a:t>
            </a:r>
          </a:p>
          <a:p>
            <a:r>
              <a:rPr lang="nl-NL" u="sng"/>
              <a:t>betaalbare</a:t>
            </a:r>
            <a:r>
              <a:rPr lang="nl-NL"/>
              <a:t> warmte</a:t>
            </a:r>
          </a:p>
          <a:p>
            <a:r>
              <a:rPr lang="nl-NL"/>
              <a:t>een </a:t>
            </a:r>
            <a:r>
              <a:rPr lang="nl-NL" u="sng"/>
              <a:t>betrouwbaar</a:t>
            </a:r>
            <a:r>
              <a:rPr lang="nl-NL"/>
              <a:t> warmtenet</a:t>
            </a:r>
          </a:p>
          <a:p>
            <a:r>
              <a:rPr lang="nl-NL" u="sng"/>
              <a:t>Medezeggenschap</a:t>
            </a:r>
            <a:r>
              <a:rPr lang="nl-NL"/>
              <a:t> voor de bewoners</a:t>
            </a:r>
          </a:p>
        </p:txBody>
      </p:sp>
    </p:spTree>
    <p:extLst>
      <p:ext uri="{BB962C8B-B14F-4D97-AF65-F5344CB8AC3E}">
        <p14:creationId xmlns:p14="http://schemas.microsoft.com/office/powerpoint/2010/main" val="2110481502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FB54-AE2A-824C-5A72-2AE55CB9F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EF1C6-793D-16CF-F208-96DD92C4B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2020 - 2025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816D0-1FC8-CB8F-6225-B2F1E0B4E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/>
              <a:t>Op </a:t>
            </a:r>
            <a:r>
              <a:rPr lang="en-GB" err="1"/>
              <a:t>meerdere</a:t>
            </a:r>
            <a:r>
              <a:rPr lang="en-GB"/>
              <a:t> thema’s  </a:t>
            </a:r>
            <a:r>
              <a:rPr lang="en-GB" err="1"/>
              <a:t>activiteiten</a:t>
            </a:r>
            <a:r>
              <a:rPr lang="en-GB"/>
              <a:t>, </a:t>
            </a:r>
            <a:r>
              <a:rPr lang="en-GB" err="1"/>
              <a:t>onderzoek</a:t>
            </a:r>
            <a:endParaRPr lang="en-GB"/>
          </a:p>
          <a:p>
            <a:pPr marL="0" indent="0">
              <a:buNone/>
            </a:pPr>
            <a:endParaRPr lang="en-GB"/>
          </a:p>
          <a:p>
            <a:r>
              <a:rPr lang="en-GB" sz="2400" err="1"/>
              <a:t>Communicatie</a:t>
            </a:r>
            <a:r>
              <a:rPr lang="en-GB" sz="2400"/>
              <a:t>/ </a:t>
            </a:r>
            <a:r>
              <a:rPr lang="en-GB" sz="2400" err="1"/>
              <a:t>participatie</a:t>
            </a:r>
            <a:r>
              <a:rPr lang="en-GB" sz="2400"/>
              <a:t> in de </a:t>
            </a:r>
            <a:r>
              <a:rPr lang="en-GB" sz="2400" err="1"/>
              <a:t>buurt</a:t>
            </a:r>
            <a:endParaRPr lang="en-GB" sz="2400"/>
          </a:p>
          <a:p>
            <a:r>
              <a:rPr lang="en-GB" sz="2400" err="1"/>
              <a:t>Technische</a:t>
            </a:r>
            <a:r>
              <a:rPr lang="en-GB" sz="2400"/>
              <a:t> </a:t>
            </a:r>
            <a:r>
              <a:rPr lang="en-GB" sz="2400" err="1"/>
              <a:t>haalbaarheidsonderzoeken</a:t>
            </a:r>
            <a:endParaRPr lang="en-GB" sz="2400"/>
          </a:p>
          <a:p>
            <a:r>
              <a:rPr lang="en-GB" sz="2400"/>
              <a:t>Eigen </a:t>
            </a:r>
            <a:r>
              <a:rPr lang="en-GB" sz="2400" err="1"/>
              <a:t>organisatie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685857258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B59FEE-F67E-5CEE-162A-AD7DE6345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REGELMATIG C</a:t>
            </a:r>
            <a:r>
              <a:rPr lang="en-NL"/>
              <a:t>ONTACT MET ELKAAR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6573F-5E5B-D377-6C96-B5F1A1D6F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847"/>
            <a:ext cx="5632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i="1"/>
              <a:t>We werken voor en met de bewoners van de buurt</a:t>
            </a:r>
          </a:p>
          <a:p>
            <a:r>
              <a:rPr lang="nl-NL" sz="2400"/>
              <a:t>Website Oog voor Warmte </a:t>
            </a:r>
          </a:p>
          <a:p>
            <a:r>
              <a:rPr lang="nl-NL" sz="2400"/>
              <a:t>Nieuwsbrieven</a:t>
            </a:r>
          </a:p>
          <a:p>
            <a:r>
              <a:rPr lang="en-NL" sz="2400"/>
              <a:t>Bij evenementen zoals Koningsdag, Buurt BBQ, Stratenvolleybal, etc</a:t>
            </a:r>
          </a:p>
          <a:p>
            <a:r>
              <a:rPr lang="en-NL" sz="2400"/>
              <a:t>Straatambassadeurs</a:t>
            </a:r>
            <a:r>
              <a:rPr lang="nl-NL" sz="2400"/>
              <a:t> en </a:t>
            </a:r>
            <a:r>
              <a:rPr lang="en-NL" sz="2400"/>
              <a:t>Energie coaches</a:t>
            </a:r>
          </a:p>
          <a:p>
            <a:r>
              <a:rPr lang="en-NL" sz="2400"/>
              <a:t>Bewonersavonden</a:t>
            </a:r>
            <a:endParaRPr lang="nl-NL" sz="2400"/>
          </a:p>
          <a:p>
            <a:r>
              <a:rPr lang="nl-NL" sz="2400"/>
              <a:t>Algemene Ledenvergaderingen </a:t>
            </a:r>
            <a:endParaRPr lang="en-NL" sz="2400"/>
          </a:p>
        </p:txBody>
      </p:sp>
      <p:pic>
        <p:nvPicPr>
          <p:cNvPr id="6" name="Picture 5" descr="A group of people at a street market&#10;&#10;Description automatically generated with low confidence">
            <a:extLst>
              <a:ext uri="{FF2B5EF4-FFF2-40B4-BE49-F238E27FC236}">
                <a16:creationId xmlns:a16="http://schemas.microsoft.com/office/drawing/2014/main" id="{D3BBC059-408F-6D06-F989-84F20D0F1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143" y="1899566"/>
            <a:ext cx="50292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28096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1BE23-C7FB-14C2-9C15-822D7C2A1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8243D-210E-3EBC-4BBA-F6852CDB0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Haalbaarheidsonderzoek 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5D2E3-8970-AB5C-99C1-D5523EE63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/>
              <a:t>2023: </a:t>
            </a:r>
            <a:r>
              <a:rPr lang="en-GB" err="1"/>
              <a:t>Technisch</a:t>
            </a:r>
            <a:r>
              <a:rPr lang="en-GB"/>
              <a:t> </a:t>
            </a:r>
            <a:r>
              <a:rPr lang="en-GB" err="1"/>
              <a:t>haalbaarheidsonderzoek</a:t>
            </a:r>
            <a:r>
              <a:rPr lang="en-GB"/>
              <a:t> door bureau E-</a:t>
            </a:r>
            <a:r>
              <a:rPr lang="en-GB" err="1"/>
              <a:t>kwadraat</a:t>
            </a:r>
            <a:r>
              <a:rPr lang="en-GB"/>
              <a:t>. </a:t>
            </a:r>
          </a:p>
          <a:p>
            <a:r>
              <a:rPr lang="en-GB" sz="2400"/>
              <a:t>Met </a:t>
            </a:r>
            <a:r>
              <a:rPr lang="en-GB" sz="2400" err="1"/>
              <a:t>welke</a:t>
            </a:r>
            <a:r>
              <a:rPr lang="en-GB" sz="2400"/>
              <a:t> </a:t>
            </a:r>
            <a:r>
              <a:rPr lang="en-GB" sz="2400" err="1"/>
              <a:t>technieken</a:t>
            </a:r>
            <a:r>
              <a:rPr lang="en-GB" sz="2400"/>
              <a:t> </a:t>
            </a:r>
            <a:r>
              <a:rPr lang="en-GB" sz="2400" err="1"/>
              <a:t>kan</a:t>
            </a:r>
            <a:r>
              <a:rPr lang="en-GB" sz="2400"/>
              <a:t> de </a:t>
            </a:r>
            <a:r>
              <a:rPr lang="en-GB" sz="2400" err="1"/>
              <a:t>wijk</a:t>
            </a:r>
            <a:r>
              <a:rPr lang="en-GB" sz="2400"/>
              <a:t> </a:t>
            </a:r>
            <a:r>
              <a:rPr lang="en-GB" sz="2400" err="1"/>
              <a:t>Oog</a:t>
            </a:r>
            <a:r>
              <a:rPr lang="en-GB" sz="2400"/>
              <a:t> in Al </a:t>
            </a:r>
            <a:r>
              <a:rPr lang="en-GB" sz="2400" err="1"/>
              <a:t>aardgasvrij</a:t>
            </a:r>
            <a:r>
              <a:rPr lang="en-GB" sz="2400"/>
              <a:t> </a:t>
            </a:r>
            <a:r>
              <a:rPr lang="en-GB" sz="2400" err="1"/>
              <a:t>worden</a:t>
            </a:r>
            <a:r>
              <a:rPr lang="en-GB" sz="2400"/>
              <a:t>? </a:t>
            </a:r>
          </a:p>
          <a:p>
            <a:r>
              <a:rPr lang="en-GB" sz="2400"/>
              <a:t>Welke </a:t>
            </a:r>
            <a:r>
              <a:rPr lang="en-GB" sz="2400" err="1"/>
              <a:t>techniek</a:t>
            </a:r>
            <a:r>
              <a:rPr lang="en-GB" sz="2400"/>
              <a:t> is het </a:t>
            </a:r>
            <a:r>
              <a:rPr lang="en-GB" sz="2400" err="1"/>
              <a:t>meest</a:t>
            </a:r>
            <a:r>
              <a:rPr lang="en-GB" sz="2400"/>
              <a:t> </a:t>
            </a:r>
            <a:r>
              <a:rPr lang="en-GB" sz="2400" err="1"/>
              <a:t>geschikt</a:t>
            </a:r>
            <a:r>
              <a:rPr lang="en-GB" sz="2400"/>
              <a:t>?  </a:t>
            </a:r>
            <a:r>
              <a:rPr lang="en-GB" sz="2400" err="1"/>
              <a:t>Meerdere</a:t>
            </a:r>
            <a:r>
              <a:rPr lang="en-GB" sz="2400"/>
              <a:t> criteria.</a:t>
            </a:r>
          </a:p>
          <a:p>
            <a:endParaRPr lang="en-GB"/>
          </a:p>
          <a:p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29C1141-40EB-2F94-1114-ED2AF2DE9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437" y="3156857"/>
            <a:ext cx="4985368" cy="2804328"/>
          </a:xfrm>
          <a:prstGeom prst="rect">
            <a:avLst/>
          </a:prstGeom>
        </p:spPr>
      </p:pic>
      <p:pic>
        <p:nvPicPr>
          <p:cNvPr id="5" name="Tijdelijke aanduiding voor inhoud 3">
            <a:extLst>
              <a:ext uri="{FF2B5EF4-FFF2-40B4-BE49-F238E27FC236}">
                <a16:creationId xmlns:a16="http://schemas.microsoft.com/office/drawing/2014/main" id="{8A899913-1371-ED9A-4564-8EECDD069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4769" y="2722893"/>
            <a:ext cx="5951553" cy="329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30983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9C3E9-FFEB-6F10-1376-1B43E3491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/>
              <a:t>HAALBAARHEIDSONDERZOEK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A212F9-92D6-9F04-1F4C-E383D8812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/>
              <a:t>2024: haalbaarheidsonderzoek Greenvis</a:t>
            </a:r>
          </a:p>
          <a:p>
            <a:pPr marL="0" indent="0">
              <a:buNone/>
            </a:pPr>
            <a:r>
              <a:rPr lang="nl-NL" sz="2400"/>
              <a:t>Met bron </a:t>
            </a:r>
            <a:r>
              <a:rPr lang="nl-NL" sz="2400" err="1"/>
              <a:t>AmsterdamRijnkanaal</a:t>
            </a:r>
            <a:r>
              <a:rPr lang="nl-NL" sz="2400"/>
              <a:t> – is het mogelijk ook Halve Maan mee te nemen in een collectief warmtenet?  </a:t>
            </a:r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en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D428039-2FE5-B28C-99E7-6E178DC90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528" y="2204055"/>
            <a:ext cx="3067478" cy="43440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1CB7998-8ED7-C303-DCA1-52681353B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6927" y="2204055"/>
            <a:ext cx="3057952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17953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B8DD92-7538-6105-D62D-22AFB1DAB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Aquathermie </a:t>
            </a:r>
          </a:p>
        </p:txBody>
      </p:sp>
      <p:pic>
        <p:nvPicPr>
          <p:cNvPr id="5" name="Onlinemedia 3" title="Warmteoplossingen Oog in Al aardgasvrij  | UTRECHT ENERGIE">
            <a:hlinkClick r:id="" action="ppaction://media"/>
            <a:extLst>
              <a:ext uri="{FF2B5EF4-FFF2-40B4-BE49-F238E27FC236}">
                <a16:creationId xmlns:a16="http://schemas.microsoft.com/office/drawing/2014/main" id="{F1517819-6C41-3DD6-78E8-25FCDD419EC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89388" y="1231226"/>
            <a:ext cx="9408274" cy="531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5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921C3-B9A6-70A1-75AB-BE835B816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DDAFC6-F059-D186-4201-A4ECAE830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Eigen organisatie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CFF704-9667-527F-EABF-7B6E95FAA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09847"/>
            <a:ext cx="62907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/>
              <a:t>We begonnen in 2021 met een vereniging.</a:t>
            </a:r>
          </a:p>
          <a:p>
            <a:pPr marL="0" indent="0">
              <a:buNone/>
            </a:pPr>
            <a:r>
              <a:rPr lang="nl-NL"/>
              <a:t>In 2023 zijn we overgegaan naar een energiecoöperatie</a:t>
            </a:r>
            <a:r>
              <a:rPr lang="nl-NL" sz="2400"/>
              <a:t>.  Bijna 500 vrienden waarvan 120 leden </a:t>
            </a:r>
          </a:p>
          <a:p>
            <a:pPr marL="0" indent="0">
              <a:buNone/>
            </a:pPr>
            <a:r>
              <a:rPr lang="nl-NL"/>
              <a:t>Bestuur en 3 werkgroepen: </a:t>
            </a:r>
            <a:r>
              <a:rPr lang="nl-NL" sz="2400"/>
              <a:t>techniek en kosten, communicatie/participatie, organisatie en </a:t>
            </a:r>
            <a:r>
              <a:rPr lang="nl-NL" sz="2400" err="1"/>
              <a:t>financien</a:t>
            </a:r>
            <a:endParaRPr lang="en-NL" sz="2400"/>
          </a:p>
          <a:p>
            <a:pPr marL="0" indent="0">
              <a:buNone/>
            </a:pPr>
            <a:r>
              <a:rPr lang="en-NL"/>
              <a:t>Samenwerking met </a:t>
            </a:r>
            <a:r>
              <a:rPr lang="nl-NL"/>
              <a:t>gemeente </a:t>
            </a:r>
            <a:r>
              <a:rPr lang="en-NL"/>
              <a:t>en Energie Samen</a:t>
            </a:r>
            <a:endParaRPr lang="nl-NL"/>
          </a:p>
          <a:p>
            <a:pPr marL="0" indent="0">
              <a:buNone/>
            </a:pPr>
            <a:endParaRPr lang="en-NL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421140CF-04DE-C853-EDB8-203AC5B743E4}"/>
              </a:ext>
            </a:extLst>
          </p:cNvPr>
          <p:cNvGrpSpPr/>
          <p:nvPr/>
        </p:nvGrpSpPr>
        <p:grpSpPr>
          <a:xfrm>
            <a:off x="7612834" y="1404345"/>
            <a:ext cx="3156151" cy="4762341"/>
            <a:chOff x="8407491" y="1122998"/>
            <a:chExt cx="3156151" cy="476234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FD7BDF-38DD-5432-AB27-B95419751A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1009" y="3354438"/>
              <a:ext cx="3152633" cy="2530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E18DB15-D871-3140-EF4B-1F0DDC6424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2"/>
            <a:stretch/>
          </p:blipFill>
          <p:spPr bwMode="auto">
            <a:xfrm>
              <a:off x="8407491" y="1122998"/>
              <a:ext cx="3152633" cy="2371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0776765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F1390814-C63B-77F9-B535-EC563FA9C0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5914" y="3311202"/>
            <a:ext cx="9450161" cy="2124398"/>
          </a:xfrm>
        </p:spPr>
        <p:txBody>
          <a:bodyPr>
            <a:noAutofit/>
          </a:bodyPr>
          <a:lstStyle/>
          <a:p>
            <a:r>
              <a:rPr lang="nl-NL" sz="2800"/>
              <a:t>We werken aan een betaalbaar en duurzaam collectief warmtenet voor Oog in Al met zeggenschap voor de bewoners </a:t>
            </a:r>
          </a:p>
          <a:p>
            <a:r>
              <a:rPr lang="nl-NL" sz="2800"/>
              <a:t>Uitbreiding met Halve Maan is technisch en financieel mogelijk en willen we aanpakken als de bewoners dat willen. </a:t>
            </a:r>
            <a:endParaRPr lang="en-NL"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499A7F-CD77-B239-8094-8B09F064292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10506075" cy="731838"/>
          </a:xfrm>
        </p:spPr>
        <p:txBody>
          <a:bodyPr/>
          <a:lstStyle/>
          <a:p>
            <a:r>
              <a:rPr lang="en-NL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738375091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0554D5-FBAA-B24F-7663-E17FB8A71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Op de hoogte blijven?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24DFC0-5FBE-0BDC-96F2-7FFD27D40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  <a:p>
            <a:endParaRPr lang="nl-NL"/>
          </a:p>
          <a:p>
            <a:r>
              <a:rPr lang="nl-NL"/>
              <a:t>Kijk op </a:t>
            </a:r>
            <a:r>
              <a:rPr lang="nl-NL">
                <a:hlinkClick r:id="rId2"/>
              </a:rPr>
              <a:t>www.oogvoorwarmte.nl</a:t>
            </a:r>
            <a:endParaRPr lang="nl-NL"/>
          </a:p>
          <a:p>
            <a:endParaRPr lang="nl-NL"/>
          </a:p>
          <a:p>
            <a:r>
              <a:rPr lang="nl-NL"/>
              <a:t>Abonneer je op de nieuwsbrief via 				www.oogvoorwarmte.nl/nieuwsbrief</a:t>
            </a:r>
          </a:p>
        </p:txBody>
      </p:sp>
    </p:spTree>
    <p:extLst>
      <p:ext uri="{BB962C8B-B14F-4D97-AF65-F5344CB8AC3E}">
        <p14:creationId xmlns:p14="http://schemas.microsoft.com/office/powerpoint/2010/main" val="3327515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9169A6-48C5-A87B-4C23-E9FDBC3EA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Wat vinden jullie? 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C7A800-F1B3-E085-BD42-40CE77181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Wat vinden jullie van het initiatief in Oog in Al?</a:t>
            </a:r>
          </a:p>
          <a:p>
            <a:r>
              <a:rPr lang="nl-NL"/>
              <a:t>Is het wenselijk ook Halve Maan mee te nemen in het ontwerp? </a:t>
            </a:r>
          </a:p>
          <a:p>
            <a:r>
              <a:rPr lang="nl-NL"/>
              <a:t>Is er een groep die mee wil denken (en doen) met Oog voor Warmte? </a:t>
            </a:r>
          </a:p>
          <a:p>
            <a:endParaRPr lang="nl-NL"/>
          </a:p>
          <a:p>
            <a:endParaRPr lang="nl-NL"/>
          </a:p>
          <a:p>
            <a:r>
              <a:rPr lang="nl-NL"/>
              <a:t>Ga in gesprek</a:t>
            </a:r>
          </a:p>
          <a:p>
            <a:r>
              <a:rPr lang="nl-NL"/>
              <a:t>Laat je informeren, stel vragen </a:t>
            </a:r>
          </a:p>
          <a:p>
            <a:r>
              <a:rPr lang="nl-NL"/>
              <a:t>Vul de enquête in! </a:t>
            </a:r>
          </a:p>
        </p:txBody>
      </p:sp>
    </p:spTree>
    <p:extLst>
      <p:ext uri="{BB962C8B-B14F-4D97-AF65-F5344CB8AC3E}">
        <p14:creationId xmlns:p14="http://schemas.microsoft.com/office/powerpoint/2010/main" val="2892875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49544D-2FF5-9EEB-83EA-565DCCC7F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Informatiemarkt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FB951D-188C-2319-3600-F2D67E327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1. Gemeente Utrecht over </a:t>
            </a:r>
            <a:r>
              <a:rPr lang="nl-NL" err="1"/>
              <a:t>aardgasvrij</a:t>
            </a:r>
            <a:endParaRPr lang="nl-NL"/>
          </a:p>
          <a:p>
            <a:pPr marL="0" indent="0">
              <a:buNone/>
            </a:pPr>
            <a:r>
              <a:rPr lang="nl-NL"/>
              <a:t>2. Hoe werkt een warmtenet? </a:t>
            </a:r>
          </a:p>
          <a:p>
            <a:pPr marL="0" indent="0">
              <a:buNone/>
            </a:pPr>
            <a:r>
              <a:rPr lang="nl-NL"/>
              <a:t>3. Energiecoöperatie Oog voor Warmte </a:t>
            </a:r>
          </a:p>
          <a:p>
            <a:pPr marL="0" indent="0">
              <a:buNone/>
            </a:pPr>
            <a:r>
              <a:rPr lang="nl-NL"/>
              <a:t>4. Isoleren en besparen (advies over subsidies etc.) </a:t>
            </a:r>
          </a:p>
          <a:p>
            <a:pPr marL="0" indent="0">
              <a:buNone/>
            </a:pPr>
            <a:r>
              <a:rPr lang="nl-NL"/>
              <a:t>5. Energieadviseurs van het Energiepaleis</a:t>
            </a:r>
          </a:p>
        </p:txBody>
      </p:sp>
    </p:spTree>
    <p:extLst>
      <p:ext uri="{BB962C8B-B14F-4D97-AF65-F5344CB8AC3E}">
        <p14:creationId xmlns:p14="http://schemas.microsoft.com/office/powerpoint/2010/main" val="50243783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Gemeente Utrecht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CC0000"/>
      </a:accent1>
      <a:accent2>
        <a:srgbClr val="FFB70B"/>
      </a:accent2>
      <a:accent3>
        <a:srgbClr val="006DFF"/>
      </a:accent3>
      <a:accent4>
        <a:srgbClr val="FFC000"/>
      </a:accent4>
      <a:accent5>
        <a:srgbClr val="75757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75000"/>
          </a:srgb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91440" tIns="45720" rIns="91440" bIns="45720" rtlCol="0" anchor="ctr">
        <a:normAutofit fontScale="32500" lnSpcReduction="20000"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1" id="{366AB6A8-49BF-4E3F-BBDE-A80E895D2D11}" vid="{35BD3495-4C22-4B2E-8211-F3174E4A0F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ummers xmlns="772320f3-49ad-43c5-b638-48d609aec44c" xsi:nil="true"/>
    <TaxCatchAll xmlns="3c92ca6b-3bf7-4c9b-8e09-e5620e94a5bd" xsi:nil="true"/>
    <lcf76f155ced4ddcb4097134ff3c332f xmlns="772320f3-49ad-43c5-b638-48d609aec44c">
      <Terms xmlns="http://schemas.microsoft.com/office/infopath/2007/PartnerControls"/>
    </lcf76f155ced4ddcb4097134ff3c332f>
    <Nummer xmlns="772320f3-49ad-43c5-b638-48d609aec44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2CEF2AB6FE9C4A942CB971CB65E270" ma:contentTypeVersion="17" ma:contentTypeDescription="Een nieuw document maken." ma:contentTypeScope="" ma:versionID="4f15e0a870dbe65c830d24a4de5e4a58">
  <xsd:schema xmlns:xsd="http://www.w3.org/2001/XMLSchema" xmlns:xs="http://www.w3.org/2001/XMLSchema" xmlns:p="http://schemas.microsoft.com/office/2006/metadata/properties" xmlns:ns2="772320f3-49ad-43c5-b638-48d609aec44c" xmlns:ns3="3c92ca6b-3bf7-4c9b-8e09-e5620e94a5bd" targetNamespace="http://schemas.microsoft.com/office/2006/metadata/properties" ma:root="true" ma:fieldsID="4c977a8459379037c225f282ec75c9b9" ns2:_="" ns3:_="">
    <xsd:import namespace="772320f3-49ad-43c5-b638-48d609aec44c"/>
    <xsd:import namespace="3c92ca6b-3bf7-4c9b-8e09-e5620e94a5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Nummer" minOccurs="0"/>
                <xsd:element ref="ns2:Numm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2320f3-49ad-43c5-b638-48d609aec4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25ec6a0-244e-4cb9-ab66-ebcbcfe305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ummer" ma:index="23" nillable="true" ma:displayName="Nummer" ma:decimals="0" ma:format="Dropdown" ma:internalName="Nummer" ma:percentage="FALSE">
      <xsd:simpleType>
        <xsd:restriction base="dms:Number"/>
      </xsd:simpleType>
    </xsd:element>
    <xsd:element name="Nummers" ma:index="24" nillable="true" ma:displayName="Nummers" ma:format="Dropdown" ma:internalName="Nummers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2ca6b-3bf7-4c9b-8e09-e5620e94a5b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58afbe-bce6-4712-bcb5-b679814ecff3}" ma:internalName="TaxCatchAll" ma:showField="CatchAllData" ma:web="3c92ca6b-3bf7-4c9b-8e09-e5620e94a5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0E40A4-368E-4E83-A985-7CC8CB9415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29A52C-799C-4124-9A5D-A2F850E2A8BE}">
  <ds:schemaRefs>
    <ds:schemaRef ds:uri="3c92ca6b-3bf7-4c9b-8e09-e5620e94a5bd"/>
    <ds:schemaRef ds:uri="772320f3-49ad-43c5-b638-48d609aec44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536D8FA-72A3-41BC-9358-606D14DAAB25}">
  <ds:schemaRefs>
    <ds:schemaRef ds:uri="3c92ca6b-3bf7-4c9b-8e09-e5620e94a5bd"/>
    <ds:schemaRef ds:uri="772320f3-49ad-43c5-b638-48d609aec44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Application>Microsoft Office PowerPoint</Application>
  <PresentationFormat>Widescreen</PresentationFormat>
  <Slides>22</Slides>
  <Notes>10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Kantoorthema</vt:lpstr>
      <vt:lpstr>Office Theme</vt:lpstr>
      <vt:lpstr>PowerPoint Presentation</vt:lpstr>
      <vt:lpstr>Agenda </vt:lpstr>
      <vt:lpstr>Gemeente Utrecht </vt:lpstr>
      <vt:lpstr>Waarom aardgasvrij?</vt:lpstr>
      <vt:lpstr>Wat is het alternatief?</vt:lpstr>
      <vt:lpstr>Hoe gaat dat in Utrecht? </vt:lpstr>
      <vt:lpstr>Waarom nu in Halve Maan? </vt:lpstr>
      <vt:lpstr>PowerPoint Presentation</vt:lpstr>
      <vt:lpstr>PowerPoint Presentation</vt:lpstr>
      <vt:lpstr>Ontstaan Oog voor Warmte</vt:lpstr>
      <vt:lpstr>PowerPoint Presentation</vt:lpstr>
      <vt:lpstr>UITGANGSPUNTEN Oog voor Warmte</vt:lpstr>
      <vt:lpstr>2020 - 2025</vt:lpstr>
      <vt:lpstr>REGELMATIG CONTACT MET ELKAAR</vt:lpstr>
      <vt:lpstr>Haalbaarheidsonderzoek </vt:lpstr>
      <vt:lpstr>HAALBAARHEIDSONDERZOEK</vt:lpstr>
      <vt:lpstr>Aquathermie </vt:lpstr>
      <vt:lpstr>Eigen organisatie</vt:lpstr>
      <vt:lpstr>PAUZE</vt:lpstr>
      <vt:lpstr>Op de hoogte blijven? </vt:lpstr>
      <vt:lpstr>Wat vinden jullie?  </vt:lpstr>
      <vt:lpstr>Informatiemarkt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Verdonk, Mila</dc:creator>
  <cp:revision>1</cp:revision>
  <dcterms:created xsi:type="dcterms:W3CDTF">2025-05-15T12:29:23Z</dcterms:created>
  <dcterms:modified xsi:type="dcterms:W3CDTF">2025-05-21T12:05:49Z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0x010100AF2CEF2AB6FE9C4A942CB971CB65E270</vt:lpwstr>
  </property>
  <property fmtid="{D5CDD505-2E9C-101B-9397-08002B2CF9AE}" pid="3" name="MediaServiceImageTags">
    <vt:lpwstr/>
  </property>
</Properties>
</file>